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53E29-573A-4D43-9602-A31BA887313E}" v="544" dt="2020-06-26T11:46:21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shan" userId="d32e5bed418b58cc" providerId="LiveId" clId="{0D653E29-573A-4D43-9602-A31BA887313E}"/>
    <pc:docChg chg="modSld">
      <pc:chgData name="Mingshan" userId="d32e5bed418b58cc" providerId="LiveId" clId="{0D653E29-573A-4D43-9602-A31BA887313E}" dt="2020-07-05T11:20:06.149" v="23" actId="20577"/>
      <pc:docMkLst>
        <pc:docMk/>
      </pc:docMkLst>
      <pc:sldChg chg="modSp mod">
        <pc:chgData name="Mingshan" userId="d32e5bed418b58cc" providerId="LiveId" clId="{0D653E29-573A-4D43-9602-A31BA887313E}" dt="2020-07-05T11:20:06.149" v="23" actId="20577"/>
        <pc:sldMkLst>
          <pc:docMk/>
          <pc:sldMk cId="188641242" sldId="256"/>
        </pc:sldMkLst>
        <pc:spChg chg="mod">
          <ac:chgData name="Mingshan" userId="d32e5bed418b58cc" providerId="LiveId" clId="{0D653E29-573A-4D43-9602-A31BA887313E}" dt="2020-07-05T11:20:06.149" v="23" actId="20577"/>
          <ac:spMkLst>
            <pc:docMk/>
            <pc:sldMk cId="188641242" sldId="256"/>
            <ac:spMk id="2" creationId="{1A509519-9320-4773-8D47-DE4A2B11DDDA}"/>
          </ac:spMkLst>
        </pc:spChg>
      </pc:sldChg>
    </pc:docChg>
  </pc:docChgLst>
  <pc:docChgLst>
    <pc:chgData name="Jia Mingshan" userId="d32e5bed418b58cc" providerId="LiveId" clId="{0D653E29-573A-4D43-9602-A31BA887313E}"/>
    <pc:docChg chg="undo custSel addSld delSld modSld">
      <pc:chgData name="Jia Mingshan" userId="d32e5bed418b58cc" providerId="LiveId" clId="{0D653E29-573A-4D43-9602-A31BA887313E}" dt="2020-06-26T11:46:26.476" v="3565" actId="1076"/>
      <pc:docMkLst>
        <pc:docMk/>
      </pc:docMkLst>
      <pc:sldChg chg="modSp mod">
        <pc:chgData name="Jia Mingshan" userId="d32e5bed418b58cc" providerId="LiveId" clId="{0D653E29-573A-4D43-9602-A31BA887313E}" dt="2020-06-13T12:01:33.652" v="23" actId="404"/>
        <pc:sldMkLst>
          <pc:docMk/>
          <pc:sldMk cId="188641242" sldId="256"/>
        </pc:sldMkLst>
        <pc:spChg chg="mod">
          <ac:chgData name="Jia Mingshan" userId="d32e5bed418b58cc" providerId="LiveId" clId="{0D653E29-573A-4D43-9602-A31BA887313E}" dt="2020-06-13T12:01:33.652" v="23" actId="404"/>
          <ac:spMkLst>
            <pc:docMk/>
            <pc:sldMk cId="188641242" sldId="256"/>
            <ac:spMk id="2" creationId="{1A509519-9320-4773-8D47-DE4A2B11DDDA}"/>
          </ac:spMkLst>
        </pc:spChg>
      </pc:sldChg>
      <pc:sldChg chg="modSp mod">
        <pc:chgData name="Jia Mingshan" userId="d32e5bed418b58cc" providerId="LiveId" clId="{0D653E29-573A-4D43-9602-A31BA887313E}" dt="2020-06-14T01:53:52.491" v="225" actId="20577"/>
        <pc:sldMkLst>
          <pc:docMk/>
          <pc:sldMk cId="1320988914" sldId="257"/>
        </pc:sldMkLst>
        <pc:spChg chg="mod">
          <ac:chgData name="Jia Mingshan" userId="d32e5bed418b58cc" providerId="LiveId" clId="{0D653E29-573A-4D43-9602-A31BA887313E}" dt="2020-06-14T01:39:42.196" v="34" actId="20577"/>
          <ac:spMkLst>
            <pc:docMk/>
            <pc:sldMk cId="1320988914" sldId="257"/>
            <ac:spMk id="2" creationId="{8A289C58-4988-4CA9-8BAE-B14101F233C2}"/>
          </ac:spMkLst>
        </pc:spChg>
        <pc:spChg chg="mod">
          <ac:chgData name="Jia Mingshan" userId="d32e5bed418b58cc" providerId="LiveId" clId="{0D653E29-573A-4D43-9602-A31BA887313E}" dt="2020-06-14T01:53:52.491" v="225" actId="20577"/>
          <ac:spMkLst>
            <pc:docMk/>
            <pc:sldMk cId="1320988914" sldId="257"/>
            <ac:spMk id="3" creationId="{3336C320-C8BA-4CC3-8CAA-076846E08E3C}"/>
          </ac:spMkLst>
        </pc:spChg>
      </pc:sldChg>
      <pc:sldChg chg="modSp new mod">
        <pc:chgData name="Jia Mingshan" userId="d32e5bed418b58cc" providerId="LiveId" clId="{0D653E29-573A-4D43-9602-A31BA887313E}" dt="2020-06-14T02:13:02.682" v="539" actId="20577"/>
        <pc:sldMkLst>
          <pc:docMk/>
          <pc:sldMk cId="1984491552" sldId="258"/>
        </pc:sldMkLst>
        <pc:spChg chg="mod">
          <ac:chgData name="Jia Mingshan" userId="d32e5bed418b58cc" providerId="LiveId" clId="{0D653E29-573A-4D43-9602-A31BA887313E}" dt="2020-06-14T02:08:06.191" v="246" actId="20577"/>
          <ac:spMkLst>
            <pc:docMk/>
            <pc:sldMk cId="1984491552" sldId="258"/>
            <ac:spMk id="2" creationId="{B5BC061B-033C-4B34-AB8C-A5095F511CFB}"/>
          </ac:spMkLst>
        </pc:spChg>
        <pc:spChg chg="mod">
          <ac:chgData name="Jia Mingshan" userId="d32e5bed418b58cc" providerId="LiveId" clId="{0D653E29-573A-4D43-9602-A31BA887313E}" dt="2020-06-14T02:13:02.682" v="539" actId="20577"/>
          <ac:spMkLst>
            <pc:docMk/>
            <pc:sldMk cId="1984491552" sldId="258"/>
            <ac:spMk id="3" creationId="{5C2D8475-3D4A-45EE-AEF0-CAF5FC0E3FC7}"/>
          </ac:spMkLst>
        </pc:spChg>
      </pc:sldChg>
      <pc:sldChg chg="addSp delSp modSp new mod">
        <pc:chgData name="Jia Mingshan" userId="d32e5bed418b58cc" providerId="LiveId" clId="{0D653E29-573A-4D43-9602-A31BA887313E}" dt="2020-06-14T03:17:20.828" v="551" actId="1076"/>
        <pc:sldMkLst>
          <pc:docMk/>
          <pc:sldMk cId="3936777467" sldId="259"/>
        </pc:sldMkLst>
        <pc:spChg chg="del">
          <ac:chgData name="Jia Mingshan" userId="d32e5bed418b58cc" providerId="LiveId" clId="{0D653E29-573A-4D43-9602-A31BA887313E}" dt="2020-06-14T03:13:37.898" v="541" actId="478"/>
          <ac:spMkLst>
            <pc:docMk/>
            <pc:sldMk cId="3936777467" sldId="259"/>
            <ac:spMk id="2" creationId="{4A57330A-BD9C-4C99-93E2-BEC67AA492D2}"/>
          </ac:spMkLst>
        </pc:spChg>
        <pc:spChg chg="del">
          <ac:chgData name="Jia Mingshan" userId="d32e5bed418b58cc" providerId="LiveId" clId="{0D653E29-573A-4D43-9602-A31BA887313E}" dt="2020-06-14T03:13:38.610" v="542" actId="478"/>
          <ac:spMkLst>
            <pc:docMk/>
            <pc:sldMk cId="3936777467" sldId="259"/>
            <ac:spMk id="3" creationId="{89C2C400-81CE-4075-B33B-4D67390C5015}"/>
          </ac:spMkLst>
        </pc:spChg>
        <pc:picChg chg="add mod">
          <ac:chgData name="Jia Mingshan" userId="d32e5bed418b58cc" providerId="LiveId" clId="{0D653E29-573A-4D43-9602-A31BA887313E}" dt="2020-06-14T03:17:20.828" v="551" actId="1076"/>
          <ac:picMkLst>
            <pc:docMk/>
            <pc:sldMk cId="3936777467" sldId="259"/>
            <ac:picMk id="5" creationId="{0BF28CCB-812C-4DD4-8B4E-5EBB62768789}"/>
          </ac:picMkLst>
        </pc:picChg>
      </pc:sldChg>
      <pc:sldChg chg="addSp delSp modSp new mod">
        <pc:chgData name="Jia Mingshan" userId="d32e5bed418b58cc" providerId="LiveId" clId="{0D653E29-573A-4D43-9602-A31BA887313E}" dt="2020-06-14T03:18:39.607" v="562" actId="14100"/>
        <pc:sldMkLst>
          <pc:docMk/>
          <pc:sldMk cId="85132392" sldId="260"/>
        </pc:sldMkLst>
        <pc:spChg chg="del">
          <ac:chgData name="Jia Mingshan" userId="d32e5bed418b58cc" providerId="LiveId" clId="{0D653E29-573A-4D43-9602-A31BA887313E}" dt="2020-06-14T03:17:57.099" v="553" actId="478"/>
          <ac:spMkLst>
            <pc:docMk/>
            <pc:sldMk cId="85132392" sldId="260"/>
            <ac:spMk id="2" creationId="{97332845-21AF-4941-8666-D30AAA32F4FB}"/>
          </ac:spMkLst>
        </pc:spChg>
        <pc:spChg chg="del">
          <ac:chgData name="Jia Mingshan" userId="d32e5bed418b58cc" providerId="LiveId" clId="{0D653E29-573A-4D43-9602-A31BA887313E}" dt="2020-06-14T03:17:58.483" v="554" actId="478"/>
          <ac:spMkLst>
            <pc:docMk/>
            <pc:sldMk cId="85132392" sldId="260"/>
            <ac:spMk id="3" creationId="{EACDA9E6-0083-4732-8C17-B5D87E05005E}"/>
          </ac:spMkLst>
        </pc:spChg>
        <pc:picChg chg="add mod">
          <ac:chgData name="Jia Mingshan" userId="d32e5bed418b58cc" providerId="LiveId" clId="{0D653E29-573A-4D43-9602-A31BA887313E}" dt="2020-06-14T03:18:39.607" v="562" actId="14100"/>
          <ac:picMkLst>
            <pc:docMk/>
            <pc:sldMk cId="85132392" sldId="260"/>
            <ac:picMk id="5" creationId="{549DC769-0FE9-4FF2-84B9-646581420426}"/>
          </ac:picMkLst>
        </pc:picChg>
      </pc:sldChg>
      <pc:sldChg chg="addSp delSp modSp new mod">
        <pc:chgData name="Jia Mingshan" userId="d32e5bed418b58cc" providerId="LiveId" clId="{0D653E29-573A-4D43-9602-A31BA887313E}" dt="2020-06-14T04:37:16.789" v="907"/>
        <pc:sldMkLst>
          <pc:docMk/>
          <pc:sldMk cId="2551237517" sldId="261"/>
        </pc:sldMkLst>
        <pc:spChg chg="del">
          <ac:chgData name="Jia Mingshan" userId="d32e5bed418b58cc" providerId="LiveId" clId="{0D653E29-573A-4D43-9602-A31BA887313E}" dt="2020-06-14T03:42:50.931" v="564" actId="478"/>
          <ac:spMkLst>
            <pc:docMk/>
            <pc:sldMk cId="2551237517" sldId="261"/>
            <ac:spMk id="2" creationId="{5C42C1C7-DE94-4F46-A25E-E4DB30D7BD2D}"/>
          </ac:spMkLst>
        </pc:spChg>
        <pc:spChg chg="mod">
          <ac:chgData name="Jia Mingshan" userId="d32e5bed418b58cc" providerId="LiveId" clId="{0D653E29-573A-4D43-9602-A31BA887313E}" dt="2020-06-14T03:52:30.973" v="670" actId="1076"/>
          <ac:spMkLst>
            <pc:docMk/>
            <pc:sldMk cId="2551237517" sldId="261"/>
            <ac:spMk id="3" creationId="{ECA9D95E-2246-4309-AC74-1B8BE4A160F7}"/>
          </ac:spMkLst>
        </pc:spChg>
        <pc:spChg chg="add mod">
          <ac:chgData name="Jia Mingshan" userId="d32e5bed418b58cc" providerId="LiveId" clId="{0D653E29-573A-4D43-9602-A31BA887313E}" dt="2020-06-14T04:37:16.789" v="907"/>
          <ac:spMkLst>
            <pc:docMk/>
            <pc:sldMk cId="2551237517" sldId="261"/>
            <ac:spMk id="6" creationId="{EB8D27A4-2BF7-49C3-85A2-9CBE687492C0}"/>
          </ac:spMkLst>
        </pc:spChg>
        <pc:spChg chg="add mod">
          <ac:chgData name="Jia Mingshan" userId="d32e5bed418b58cc" providerId="LiveId" clId="{0D653E29-573A-4D43-9602-A31BA887313E}" dt="2020-06-14T03:57:45.410" v="887" actId="207"/>
          <ac:spMkLst>
            <pc:docMk/>
            <pc:sldMk cId="2551237517" sldId="261"/>
            <ac:spMk id="7" creationId="{ED08F5C2-D559-4C06-A127-045AD18790A9}"/>
          </ac:spMkLst>
        </pc:spChg>
        <pc:picChg chg="add mod">
          <ac:chgData name="Jia Mingshan" userId="d32e5bed418b58cc" providerId="LiveId" clId="{0D653E29-573A-4D43-9602-A31BA887313E}" dt="2020-06-14T03:55:41.951" v="803" actId="1076"/>
          <ac:picMkLst>
            <pc:docMk/>
            <pc:sldMk cId="2551237517" sldId="261"/>
            <ac:picMk id="5" creationId="{5299A575-8BA2-46D1-9686-C58FF392A89D}"/>
          </ac:picMkLst>
        </pc:picChg>
      </pc:sldChg>
      <pc:sldChg chg="addSp delSp modSp new mod">
        <pc:chgData name="Jia Mingshan" userId="d32e5bed418b58cc" providerId="LiveId" clId="{0D653E29-573A-4D43-9602-A31BA887313E}" dt="2020-06-14T05:15:03.087" v="920" actId="1076"/>
        <pc:sldMkLst>
          <pc:docMk/>
          <pc:sldMk cId="202547805" sldId="262"/>
        </pc:sldMkLst>
        <pc:spChg chg="del">
          <ac:chgData name="Jia Mingshan" userId="d32e5bed418b58cc" providerId="LiveId" clId="{0D653E29-573A-4D43-9602-A31BA887313E}" dt="2020-06-14T05:14:44.982" v="909" actId="478"/>
          <ac:spMkLst>
            <pc:docMk/>
            <pc:sldMk cId="202547805" sldId="262"/>
            <ac:spMk id="2" creationId="{75625922-C3EC-4DFE-820A-EBE5E5BE6F13}"/>
          </ac:spMkLst>
        </pc:spChg>
        <pc:spChg chg="del mod">
          <ac:chgData name="Jia Mingshan" userId="d32e5bed418b58cc" providerId="LiveId" clId="{0D653E29-573A-4D43-9602-A31BA887313E}" dt="2020-06-14T05:14:47.421" v="911" actId="478"/>
          <ac:spMkLst>
            <pc:docMk/>
            <pc:sldMk cId="202547805" sldId="262"/>
            <ac:spMk id="3" creationId="{109DC5B6-8E61-47F5-BE8D-7F26CFA80E3F}"/>
          </ac:spMkLst>
        </pc:spChg>
        <pc:picChg chg="add mod">
          <ac:chgData name="Jia Mingshan" userId="d32e5bed418b58cc" providerId="LiveId" clId="{0D653E29-573A-4D43-9602-A31BA887313E}" dt="2020-06-14T05:15:03.087" v="920" actId="1076"/>
          <ac:picMkLst>
            <pc:docMk/>
            <pc:sldMk cId="202547805" sldId="262"/>
            <ac:picMk id="5" creationId="{0AB6792E-9342-4B7F-B301-3C78CB80BADB}"/>
          </ac:picMkLst>
        </pc:picChg>
      </pc:sldChg>
      <pc:sldChg chg="addSp delSp modSp new mod modAnim">
        <pc:chgData name="Jia Mingshan" userId="d32e5bed418b58cc" providerId="LiveId" clId="{0D653E29-573A-4D43-9602-A31BA887313E}" dt="2020-06-16T07:47:14.180" v="1744" actId="20577"/>
        <pc:sldMkLst>
          <pc:docMk/>
          <pc:sldMk cId="783671726" sldId="263"/>
        </pc:sldMkLst>
        <pc:spChg chg="add mod">
          <ac:chgData name="Jia Mingshan" userId="d32e5bed418b58cc" providerId="LiveId" clId="{0D653E29-573A-4D43-9602-A31BA887313E}" dt="2020-06-16T07:34:13.423" v="1366" actId="1076"/>
          <ac:spMkLst>
            <pc:docMk/>
            <pc:sldMk cId="783671726" sldId="263"/>
            <ac:spMk id="2" creationId="{2338E683-996C-494A-A041-3939DB9CE9E5}"/>
          </ac:spMkLst>
        </pc:spChg>
        <pc:spChg chg="del mod">
          <ac:chgData name="Jia Mingshan" userId="d32e5bed418b58cc" providerId="LiveId" clId="{0D653E29-573A-4D43-9602-A31BA887313E}" dt="2020-06-14T06:55:56.531" v="998" actId="478"/>
          <ac:spMkLst>
            <pc:docMk/>
            <pc:sldMk cId="783671726" sldId="263"/>
            <ac:spMk id="2" creationId="{347A3632-C2F2-4375-A236-1FCD9A2C0E61}"/>
          </ac:spMkLst>
        </pc:spChg>
        <pc:spChg chg="mod">
          <ac:chgData name="Jia Mingshan" userId="d32e5bed418b58cc" providerId="LiveId" clId="{0D653E29-573A-4D43-9602-A31BA887313E}" dt="2020-06-16T07:47:14.180" v="1744" actId="20577"/>
          <ac:spMkLst>
            <pc:docMk/>
            <pc:sldMk cId="783671726" sldId="263"/>
            <ac:spMk id="3" creationId="{645AC2B6-52F3-4AEA-80D0-F50CAF8C5560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4" creationId="{9FED1425-ED27-422B-8635-7C0682D75922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5" creationId="{93064A31-D573-4ED6-9C21-BB6F86884402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6" creationId="{E9AD28F7-7011-493E-ADCB-49E4C80C1A7E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7" creationId="{B2593398-5B2C-4035-8EA6-ADFE90844885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8" creationId="{1BF260FE-1FFB-43EF-AC65-478141D4F276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9" creationId="{E9732A1C-CCBA-4726-99FE-97BA6B963F11}"/>
          </ac:spMkLst>
        </pc:spChg>
        <pc:spChg chg="add mod topLvl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10" creationId="{37C12ABA-F328-47C7-8FC1-62501740DF7E}"/>
          </ac:spMkLst>
        </pc:spChg>
        <pc:spChg chg="add mod">
          <ac:chgData name="Jia Mingshan" userId="d32e5bed418b58cc" providerId="LiveId" clId="{0D653E29-573A-4D43-9602-A31BA887313E}" dt="2020-06-16T07:46:25.952" v="1711" actId="20577"/>
          <ac:spMkLst>
            <pc:docMk/>
            <pc:sldMk cId="783671726" sldId="263"/>
            <ac:spMk id="11" creationId="{5AD56757-AACE-4F4C-8107-484348421927}"/>
          </ac:spMkLst>
        </pc:spChg>
        <pc:spChg chg="add del mod">
          <ac:chgData name="Jia Mingshan" userId="d32e5bed418b58cc" providerId="LiveId" clId="{0D653E29-573A-4D43-9602-A31BA887313E}" dt="2020-06-14T07:21:56.685" v="1166"/>
          <ac:spMkLst>
            <pc:docMk/>
            <pc:sldMk cId="783671726" sldId="263"/>
            <ac:spMk id="14" creationId="{6F0C0A29-3DE5-49DC-9609-20BBF0F92A7F}"/>
          </ac:spMkLst>
        </pc:spChg>
        <pc:spChg chg="add del mod">
          <ac:chgData name="Jia Mingshan" userId="d32e5bed418b58cc" providerId="LiveId" clId="{0D653E29-573A-4D43-9602-A31BA887313E}" dt="2020-06-14T07:22:04.388" v="1171"/>
          <ac:spMkLst>
            <pc:docMk/>
            <pc:sldMk cId="783671726" sldId="263"/>
            <ac:spMk id="15" creationId="{FB527EB8-9D0C-40DC-A897-41E4219BCB08}"/>
          </ac:spMkLst>
        </pc:spChg>
        <pc:spChg chg="add del mod">
          <ac:chgData name="Jia Mingshan" userId="d32e5bed418b58cc" providerId="LiveId" clId="{0D653E29-573A-4D43-9602-A31BA887313E}" dt="2020-06-14T07:22:04.389" v="1173"/>
          <ac:spMkLst>
            <pc:docMk/>
            <pc:sldMk cId="783671726" sldId="263"/>
            <ac:spMk id="17" creationId="{02846AED-AFF7-4E79-B9A5-94B18F453DA0}"/>
          </ac:spMkLst>
        </pc:spChg>
        <pc:spChg chg="add del mod">
          <ac:chgData name="Jia Mingshan" userId="d32e5bed418b58cc" providerId="LiveId" clId="{0D653E29-573A-4D43-9602-A31BA887313E}" dt="2020-06-14T07:41:38.633" v="1281" actId="478"/>
          <ac:spMkLst>
            <pc:docMk/>
            <pc:sldMk cId="783671726" sldId="263"/>
            <ac:spMk id="18" creationId="{00AC1591-7901-4403-971B-97178CEEABC3}"/>
          </ac:spMkLst>
        </pc:spChg>
        <pc:spChg chg="add del mod">
          <ac:chgData name="Jia Mingshan" userId="d32e5bed418b58cc" providerId="LiveId" clId="{0D653E29-573A-4D43-9602-A31BA887313E}" dt="2020-06-14T07:41:50.257" v="1282" actId="478"/>
          <ac:spMkLst>
            <pc:docMk/>
            <pc:sldMk cId="783671726" sldId="263"/>
            <ac:spMk id="32" creationId="{D7D8E87B-C224-4049-B943-82F5D052008E}"/>
          </ac:spMkLst>
        </pc:spChg>
        <pc:spChg chg="add del mod">
          <ac:chgData name="Jia Mingshan" userId="d32e5bed418b58cc" providerId="LiveId" clId="{0D653E29-573A-4D43-9602-A31BA887313E}" dt="2020-06-14T07:24:03.939" v="1209"/>
          <ac:spMkLst>
            <pc:docMk/>
            <pc:sldMk cId="783671726" sldId="263"/>
            <ac:spMk id="33" creationId="{7289DECA-E58D-4A36-8BCE-B2D3A28F5AF7}"/>
          </ac:spMkLst>
        </pc:spChg>
        <pc:spChg chg="add mod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35" creationId="{FBF62B3E-5BA6-4660-A5B4-B09E1A662A28}"/>
          </ac:spMkLst>
        </pc:spChg>
        <pc:spChg chg="add mod">
          <ac:chgData name="Jia Mingshan" userId="d32e5bed418b58cc" providerId="LiveId" clId="{0D653E29-573A-4D43-9602-A31BA887313E}" dt="2020-06-16T07:33:48.643" v="1359" actId="20577"/>
          <ac:spMkLst>
            <pc:docMk/>
            <pc:sldMk cId="783671726" sldId="263"/>
            <ac:spMk id="38" creationId="{E649B595-9242-48FD-92C9-DF6605A5CC42}"/>
          </ac:spMkLst>
        </pc:spChg>
        <pc:spChg chg="add mod">
          <ac:chgData name="Jia Mingshan" userId="d32e5bed418b58cc" providerId="LiveId" clId="{0D653E29-573A-4D43-9602-A31BA887313E}" dt="2020-06-16T07:34:02.124" v="1364" actId="1076"/>
          <ac:spMkLst>
            <pc:docMk/>
            <pc:sldMk cId="783671726" sldId="263"/>
            <ac:spMk id="41" creationId="{4FB86452-4E9A-4256-A4C7-E331C7258689}"/>
          </ac:spMkLst>
        </pc:spChg>
        <pc:spChg chg="add del mod">
          <ac:chgData name="Jia Mingshan" userId="d32e5bed418b58cc" providerId="LiveId" clId="{0D653E29-573A-4D43-9602-A31BA887313E}" dt="2020-06-14T07:07:49.620" v="1079" actId="478"/>
          <ac:spMkLst>
            <pc:docMk/>
            <pc:sldMk cId="783671726" sldId="263"/>
            <ac:spMk id="59" creationId="{376CC447-9415-4417-8980-DBDE663D68A4}"/>
          </ac:spMkLst>
        </pc:spChg>
        <pc:spChg chg="add mod">
          <ac:chgData name="Jia Mingshan" userId="d32e5bed418b58cc" providerId="LiveId" clId="{0D653E29-573A-4D43-9602-A31BA887313E}" dt="2020-06-16T07:46:33.749" v="1712" actId="1076"/>
          <ac:spMkLst>
            <pc:docMk/>
            <pc:sldMk cId="783671726" sldId="263"/>
            <ac:spMk id="64" creationId="{D31668BC-D4C3-491E-9C23-9DE913E2C261}"/>
          </ac:spMkLst>
        </pc:spChg>
        <pc:grpChg chg="add del mod">
          <ac:chgData name="Jia Mingshan" userId="d32e5bed418b58cc" providerId="LiveId" clId="{0D653E29-573A-4D43-9602-A31BA887313E}" dt="2020-06-14T07:24:09.105" v="1210" actId="165"/>
          <ac:grpSpMkLst>
            <pc:docMk/>
            <pc:sldMk cId="783671726" sldId="263"/>
            <ac:grpSpMk id="2" creationId="{DCF643ED-7B7C-4BBF-BCF2-4239847BB705}"/>
          </ac:grpSpMkLst>
        </pc:grpChg>
        <pc:inkChg chg="add del">
          <ac:chgData name="Jia Mingshan" userId="d32e5bed418b58cc" providerId="LiveId" clId="{0D653E29-573A-4D43-9602-A31BA887313E}" dt="2020-06-14T07:29:25.932" v="1241" actId="478"/>
          <ac:inkMkLst>
            <pc:docMk/>
            <pc:sldMk cId="783671726" sldId="263"/>
            <ac:inkMk id="63" creationId="{3EE69844-C98C-4925-A8EB-85D5B641F90D}"/>
          </ac:inkMkLst>
        </pc:ink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12" creationId="{7140493B-468C-4B1B-AF61-D71FFF7DF73D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13" creationId="{193FE185-F74E-4A68-B969-234A6DB3D8EF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16" creationId="{6DF5E409-5676-4346-957F-9FEBDFF70971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19" creationId="{291976BE-A8E6-49AD-B759-6C056B794CB5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22" creationId="{38D0941B-E137-4906-B6C4-022189777095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25" creationId="{3FFBEDA3-3460-4A03-8D72-73B2168F025F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28" creationId="{AFE7CD04-74EC-486B-95A3-F971683598B5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31" creationId="{A07AB0C9-8EBC-417C-A56D-3C1A541A4454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34" creationId="{2CA562CB-E4E4-4A5F-9272-B5E1490C9E3A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37" creationId="{F7E9998D-F7F8-4A62-B06F-9FAE6B92CF5D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39" creationId="{B38759C1-A72B-49BA-9B60-C535CEC3D3C0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0" creationId="{FDDCFA2C-4DD7-46AB-B053-75C0E6300F98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2" creationId="{162BB475-D7BF-4D72-AC4D-AC9A76BEBB76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3" creationId="{20C69BAA-8762-47D5-9BB3-75CF475A8242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5" creationId="{B9748334-9655-42DA-9CEA-A58CF750AAC4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6" creationId="{3979034F-D2D7-4AF9-B366-464974786711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8" creationId="{F953DF83-EE84-4FAE-99FA-EB77B56A630A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49" creationId="{9BE8DC6C-3A3C-4EBE-BBC5-63CDFC70635E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51" creationId="{8313DFFC-1BC6-4689-B175-933329AB4179}"/>
          </ac:cxnSpMkLst>
        </pc:cxnChg>
        <pc:cxnChg chg="add del mod">
          <ac:chgData name="Jia Mingshan" userId="d32e5bed418b58cc" providerId="LiveId" clId="{0D653E29-573A-4D43-9602-A31BA887313E}" dt="2020-06-14T07:07:54.120" v="1080" actId="478"/>
          <ac:cxnSpMkLst>
            <pc:docMk/>
            <pc:sldMk cId="783671726" sldId="263"/>
            <ac:cxnSpMk id="52" creationId="{366E4FD0-D18A-4801-A74E-997AEE76DB2B}"/>
          </ac:cxnSpMkLst>
        </pc:cxnChg>
        <pc:cxnChg chg="add del mod">
          <ac:chgData name="Jia Mingshan" userId="d32e5bed418b58cc" providerId="LiveId" clId="{0D653E29-573A-4D43-9602-A31BA887313E}" dt="2020-06-14T07:25:24.621" v="1233" actId="478"/>
          <ac:cxnSpMkLst>
            <pc:docMk/>
            <pc:sldMk cId="783671726" sldId="263"/>
            <ac:cxnSpMk id="54" creationId="{70EEB07B-B885-449E-947D-FDBFF93A04FD}"/>
          </ac:cxnSpMkLst>
        </pc:cxnChg>
        <pc:cxnChg chg="add mod topLvl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55" creationId="{2D5A74A8-3193-4967-B170-CA6000C267D3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57" creationId="{840BA297-C461-4B1B-8B4D-065CB1863778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60" creationId="{CDD1AA1A-91C5-4B69-8F52-F91416619CA4}"/>
          </ac:cxnSpMkLst>
        </pc:cxnChg>
        <pc:cxnChg chg="add mod">
          <ac:chgData name="Jia Mingshan" userId="d32e5bed418b58cc" providerId="LiveId" clId="{0D653E29-573A-4D43-9602-A31BA887313E}" dt="2020-06-16T07:46:33.749" v="1712" actId="1076"/>
          <ac:cxnSpMkLst>
            <pc:docMk/>
            <pc:sldMk cId="783671726" sldId="263"/>
            <ac:cxnSpMk id="66" creationId="{A8AB3263-425C-4CD3-B65B-8E955975C4CE}"/>
          </ac:cxnSpMkLst>
        </pc:cxnChg>
      </pc:sldChg>
      <pc:sldChg chg="addSp modSp new mod">
        <pc:chgData name="Jia Mingshan" userId="d32e5bed418b58cc" providerId="LiveId" clId="{0D653E29-573A-4D43-9602-A31BA887313E}" dt="2020-06-14T08:16:10.448" v="1353" actId="1076"/>
        <pc:sldMkLst>
          <pc:docMk/>
          <pc:sldMk cId="3559305823" sldId="264"/>
        </pc:sldMkLst>
        <pc:spChg chg="mod">
          <ac:chgData name="Jia Mingshan" userId="d32e5bed418b58cc" providerId="LiveId" clId="{0D653E29-573A-4D43-9602-A31BA887313E}" dt="2020-06-14T08:15:54.023" v="1343" actId="1076"/>
          <ac:spMkLst>
            <pc:docMk/>
            <pc:sldMk cId="3559305823" sldId="264"/>
            <ac:spMk id="2" creationId="{95C2B1ED-B7FE-4012-8C4B-CCFF8EDFBD19}"/>
          </ac:spMkLst>
        </pc:spChg>
        <pc:spChg chg="mod">
          <ac:chgData name="Jia Mingshan" userId="d32e5bed418b58cc" providerId="LiveId" clId="{0D653E29-573A-4D43-9602-A31BA887313E}" dt="2020-06-14T08:15:59.877" v="1346" actId="27636"/>
          <ac:spMkLst>
            <pc:docMk/>
            <pc:sldMk cId="3559305823" sldId="264"/>
            <ac:spMk id="3" creationId="{50DD90CB-013A-4E5B-837A-AD0946EAB7F3}"/>
          </ac:spMkLst>
        </pc:spChg>
        <pc:picChg chg="add mod">
          <ac:chgData name="Jia Mingshan" userId="d32e5bed418b58cc" providerId="LiveId" clId="{0D653E29-573A-4D43-9602-A31BA887313E}" dt="2020-06-14T08:16:10.448" v="1353" actId="1076"/>
          <ac:picMkLst>
            <pc:docMk/>
            <pc:sldMk cId="3559305823" sldId="264"/>
            <ac:picMk id="5" creationId="{50B91877-0288-4751-9312-63283C9BD815}"/>
          </ac:picMkLst>
        </pc:picChg>
      </pc:sldChg>
      <pc:sldChg chg="addSp delSp modSp new mod">
        <pc:chgData name="Jia Mingshan" userId="d32e5bed418b58cc" providerId="LiveId" clId="{0D653E29-573A-4D43-9602-A31BA887313E}" dt="2020-06-19T06:53:02.609" v="1975" actId="1076"/>
        <pc:sldMkLst>
          <pc:docMk/>
          <pc:sldMk cId="1950677583" sldId="265"/>
        </pc:sldMkLst>
        <pc:spChg chg="mod">
          <ac:chgData name="Jia Mingshan" userId="d32e5bed418b58cc" providerId="LiveId" clId="{0D653E29-573A-4D43-9602-A31BA887313E}" dt="2020-06-19T06:51:45.438" v="1899" actId="1076"/>
          <ac:spMkLst>
            <pc:docMk/>
            <pc:sldMk cId="1950677583" sldId="265"/>
            <ac:spMk id="2" creationId="{95B3B99C-A33C-4059-85CD-820C17BA0E9E}"/>
          </ac:spMkLst>
        </pc:spChg>
        <pc:spChg chg="del">
          <ac:chgData name="Jia Mingshan" userId="d32e5bed418b58cc" providerId="LiveId" clId="{0D653E29-573A-4D43-9602-A31BA887313E}" dt="2020-06-19T06:49:53.388" v="1759"/>
          <ac:spMkLst>
            <pc:docMk/>
            <pc:sldMk cId="1950677583" sldId="265"/>
            <ac:spMk id="3" creationId="{58BD4D4C-3866-4FD4-93F4-441052970041}"/>
          </ac:spMkLst>
        </pc:spChg>
        <pc:spChg chg="add mod">
          <ac:chgData name="Jia Mingshan" userId="d32e5bed418b58cc" providerId="LiveId" clId="{0D653E29-573A-4D43-9602-A31BA887313E}" dt="2020-06-19T06:52:50.713" v="1973" actId="20577"/>
          <ac:spMkLst>
            <pc:docMk/>
            <pc:sldMk cId="1950677583" sldId="265"/>
            <ac:spMk id="6" creationId="{CC553F76-D606-4675-B525-F5487925F002}"/>
          </ac:spMkLst>
        </pc:spChg>
        <pc:picChg chg="add mod">
          <ac:chgData name="Jia Mingshan" userId="d32e5bed418b58cc" providerId="LiveId" clId="{0D653E29-573A-4D43-9602-A31BA887313E}" dt="2020-06-19T06:53:02.609" v="1975" actId="1076"/>
          <ac:picMkLst>
            <pc:docMk/>
            <pc:sldMk cId="1950677583" sldId="265"/>
            <ac:picMk id="5" creationId="{1186F88C-BB30-4F67-B4BF-11CA0C913430}"/>
          </ac:picMkLst>
        </pc:picChg>
      </pc:sldChg>
      <pc:sldChg chg="addSp delSp modSp new mod">
        <pc:chgData name="Jia Mingshan" userId="d32e5bed418b58cc" providerId="LiveId" clId="{0D653E29-573A-4D43-9602-A31BA887313E}" dt="2020-06-23T02:14:00.262" v="2003" actId="1076"/>
        <pc:sldMkLst>
          <pc:docMk/>
          <pc:sldMk cId="2084489776" sldId="266"/>
        </pc:sldMkLst>
        <pc:spChg chg="mod">
          <ac:chgData name="Jia Mingshan" userId="d32e5bed418b58cc" providerId="LiveId" clId="{0D653E29-573A-4D43-9602-A31BA887313E}" dt="2020-06-23T01:51:48.361" v="1994" actId="1076"/>
          <ac:spMkLst>
            <pc:docMk/>
            <pc:sldMk cId="2084489776" sldId="266"/>
            <ac:spMk id="2" creationId="{ADFEB173-38EE-46C3-988A-E58E94DA6F52}"/>
          </ac:spMkLst>
        </pc:spChg>
        <pc:spChg chg="del mod">
          <ac:chgData name="Jia Mingshan" userId="d32e5bed418b58cc" providerId="LiveId" clId="{0D653E29-573A-4D43-9602-A31BA887313E}" dt="2020-06-23T02:13:52.412" v="1996"/>
          <ac:spMkLst>
            <pc:docMk/>
            <pc:sldMk cId="2084489776" sldId="266"/>
            <ac:spMk id="3" creationId="{568E0F92-91D7-466B-837B-50A15DAA9DCF}"/>
          </ac:spMkLst>
        </pc:spChg>
        <pc:picChg chg="add mod">
          <ac:chgData name="Jia Mingshan" userId="d32e5bed418b58cc" providerId="LiveId" clId="{0D653E29-573A-4D43-9602-A31BA887313E}" dt="2020-06-23T02:14:00.262" v="2003" actId="1076"/>
          <ac:picMkLst>
            <pc:docMk/>
            <pc:sldMk cId="2084489776" sldId="266"/>
            <ac:picMk id="5" creationId="{0A3D8C29-6CCE-4AAA-B291-92AAB939E0EE}"/>
          </ac:picMkLst>
        </pc:picChg>
      </pc:sldChg>
      <pc:sldChg chg="addSp delSp modSp new mod">
        <pc:chgData name="Jia Mingshan" userId="d32e5bed418b58cc" providerId="LiveId" clId="{0D653E29-573A-4D43-9602-A31BA887313E}" dt="2020-06-23T02:29:55.106" v="2106" actId="1076"/>
        <pc:sldMkLst>
          <pc:docMk/>
          <pc:sldMk cId="2507193521" sldId="267"/>
        </pc:sldMkLst>
        <pc:spChg chg="mod">
          <ac:chgData name="Jia Mingshan" userId="d32e5bed418b58cc" providerId="LiveId" clId="{0D653E29-573A-4D43-9602-A31BA887313E}" dt="2020-06-23T02:27:26.252" v="2089" actId="1076"/>
          <ac:spMkLst>
            <pc:docMk/>
            <pc:sldMk cId="2507193521" sldId="267"/>
            <ac:spMk id="2" creationId="{1CF20A01-D299-4A97-BF88-1AB477651044}"/>
          </ac:spMkLst>
        </pc:spChg>
        <pc:spChg chg="del mod">
          <ac:chgData name="Jia Mingshan" userId="d32e5bed418b58cc" providerId="LiveId" clId="{0D653E29-573A-4D43-9602-A31BA887313E}" dt="2020-06-23T02:27:29.713" v="2090"/>
          <ac:spMkLst>
            <pc:docMk/>
            <pc:sldMk cId="2507193521" sldId="267"/>
            <ac:spMk id="3" creationId="{A2215318-232F-4536-935E-BDFAF7CCA811}"/>
          </ac:spMkLst>
        </pc:spChg>
        <pc:picChg chg="add mod">
          <ac:chgData name="Jia Mingshan" userId="d32e5bed418b58cc" providerId="LiveId" clId="{0D653E29-573A-4D43-9602-A31BA887313E}" dt="2020-06-23T02:29:55.106" v="2106" actId="1076"/>
          <ac:picMkLst>
            <pc:docMk/>
            <pc:sldMk cId="2507193521" sldId="267"/>
            <ac:picMk id="5" creationId="{4B4DF8CC-D622-44F8-A54A-EA7721EC84F6}"/>
          </ac:picMkLst>
        </pc:picChg>
        <pc:picChg chg="add mod">
          <ac:chgData name="Jia Mingshan" userId="d32e5bed418b58cc" providerId="LiveId" clId="{0D653E29-573A-4D43-9602-A31BA887313E}" dt="2020-06-23T02:29:51.596" v="2105" actId="1076"/>
          <ac:picMkLst>
            <pc:docMk/>
            <pc:sldMk cId="2507193521" sldId="267"/>
            <ac:picMk id="7" creationId="{F39A9DB0-8A11-458F-B3A3-F2EDFBBE1F59}"/>
          </ac:picMkLst>
        </pc:picChg>
      </pc:sldChg>
      <pc:sldChg chg="addSp delSp modSp new mod">
        <pc:chgData name="Jia Mingshan" userId="d32e5bed418b58cc" providerId="LiveId" clId="{0D653E29-573A-4D43-9602-A31BA887313E}" dt="2020-06-23T06:46:09.078" v="2152" actId="1076"/>
        <pc:sldMkLst>
          <pc:docMk/>
          <pc:sldMk cId="3655117218" sldId="268"/>
        </pc:sldMkLst>
        <pc:spChg chg="mod">
          <ac:chgData name="Jia Mingshan" userId="d32e5bed418b58cc" providerId="LiveId" clId="{0D653E29-573A-4D43-9602-A31BA887313E}" dt="2020-06-23T06:46:09.078" v="2152" actId="1076"/>
          <ac:spMkLst>
            <pc:docMk/>
            <pc:sldMk cId="3655117218" sldId="268"/>
            <ac:spMk id="2" creationId="{15C48C3A-19E4-491A-BBA0-AFBB4649196A}"/>
          </ac:spMkLst>
        </pc:spChg>
        <pc:spChg chg="del">
          <ac:chgData name="Jia Mingshan" userId="d32e5bed418b58cc" providerId="LiveId" clId="{0D653E29-573A-4D43-9602-A31BA887313E}" dt="2020-06-23T06:18:52.126" v="2130"/>
          <ac:spMkLst>
            <pc:docMk/>
            <pc:sldMk cId="3655117218" sldId="268"/>
            <ac:spMk id="3" creationId="{6A6972AF-D12C-4F34-9DB6-7B8699EABD88}"/>
          </ac:spMkLst>
        </pc:spChg>
        <pc:picChg chg="add mod">
          <ac:chgData name="Jia Mingshan" userId="d32e5bed418b58cc" providerId="LiveId" clId="{0D653E29-573A-4D43-9602-A31BA887313E}" dt="2020-06-23T06:46:04.705" v="2150" actId="1076"/>
          <ac:picMkLst>
            <pc:docMk/>
            <pc:sldMk cId="3655117218" sldId="268"/>
            <ac:picMk id="5" creationId="{6624139D-66C1-4ACE-845B-0B0AD8318BC9}"/>
          </ac:picMkLst>
        </pc:picChg>
        <pc:picChg chg="add mod">
          <ac:chgData name="Jia Mingshan" userId="d32e5bed418b58cc" providerId="LiveId" clId="{0D653E29-573A-4D43-9602-A31BA887313E}" dt="2020-06-23T06:46:06.219" v="2151" actId="1076"/>
          <ac:picMkLst>
            <pc:docMk/>
            <pc:sldMk cId="3655117218" sldId="268"/>
            <ac:picMk id="7" creationId="{60A480C4-60A9-4C23-B815-E5F7ABDB81DF}"/>
          </ac:picMkLst>
        </pc:picChg>
      </pc:sldChg>
      <pc:sldChg chg="addSp delSp modSp new mod">
        <pc:chgData name="Jia Mingshan" userId="d32e5bed418b58cc" providerId="LiveId" clId="{0D653E29-573A-4D43-9602-A31BA887313E}" dt="2020-06-23T06:48:59.455" v="2239" actId="207"/>
        <pc:sldMkLst>
          <pc:docMk/>
          <pc:sldMk cId="3950008269" sldId="269"/>
        </pc:sldMkLst>
        <pc:spChg chg="mod">
          <ac:chgData name="Jia Mingshan" userId="d32e5bed418b58cc" providerId="LiveId" clId="{0D653E29-573A-4D43-9602-A31BA887313E}" dt="2020-06-23T06:48:14.228" v="2189" actId="1076"/>
          <ac:spMkLst>
            <pc:docMk/>
            <pc:sldMk cId="3950008269" sldId="269"/>
            <ac:spMk id="2" creationId="{02A6CBA5-4641-4995-B337-692EE79F40F7}"/>
          </ac:spMkLst>
        </pc:spChg>
        <pc:spChg chg="del">
          <ac:chgData name="Jia Mingshan" userId="d32e5bed418b58cc" providerId="LiveId" clId="{0D653E29-573A-4D43-9602-A31BA887313E}" dt="2020-06-23T06:47:10.116" v="2183"/>
          <ac:spMkLst>
            <pc:docMk/>
            <pc:sldMk cId="3950008269" sldId="269"/>
            <ac:spMk id="3" creationId="{B1795221-9005-4456-A4F5-24CD615D05C2}"/>
          </ac:spMkLst>
        </pc:spChg>
        <pc:spChg chg="add mod">
          <ac:chgData name="Jia Mingshan" userId="d32e5bed418b58cc" providerId="LiveId" clId="{0D653E29-573A-4D43-9602-A31BA887313E}" dt="2020-06-23T06:48:59.455" v="2239" actId="207"/>
          <ac:spMkLst>
            <pc:docMk/>
            <pc:sldMk cId="3950008269" sldId="269"/>
            <ac:spMk id="6" creationId="{7F17FD5B-F6AB-4D39-AF90-A558C240989C}"/>
          </ac:spMkLst>
        </pc:spChg>
        <pc:picChg chg="add mod">
          <ac:chgData name="Jia Mingshan" userId="d32e5bed418b58cc" providerId="LiveId" clId="{0D653E29-573A-4D43-9602-A31BA887313E}" dt="2020-06-23T06:47:14.373" v="2187" actId="14100"/>
          <ac:picMkLst>
            <pc:docMk/>
            <pc:sldMk cId="3950008269" sldId="269"/>
            <ac:picMk id="5" creationId="{E5D6C9CA-4822-47B0-B78F-1A3AC4877EA6}"/>
          </ac:picMkLst>
        </pc:picChg>
      </pc:sldChg>
      <pc:sldChg chg="modSp new del mod">
        <pc:chgData name="Jia Mingshan" userId="d32e5bed418b58cc" providerId="LiveId" clId="{0D653E29-573A-4D43-9602-A31BA887313E}" dt="2020-06-25T00:19:32.830" v="2360" actId="47"/>
        <pc:sldMkLst>
          <pc:docMk/>
          <pc:sldMk cId="2126719796" sldId="270"/>
        </pc:sldMkLst>
        <pc:spChg chg="mod">
          <ac:chgData name="Jia Mingshan" userId="d32e5bed418b58cc" providerId="LiveId" clId="{0D653E29-573A-4D43-9602-A31BA887313E}" dt="2020-06-23T06:58:20.843" v="2262" actId="20577"/>
          <ac:spMkLst>
            <pc:docMk/>
            <pc:sldMk cId="2126719796" sldId="270"/>
            <ac:spMk id="2" creationId="{CA85F350-C399-415A-AF17-465237DCE89D}"/>
          </ac:spMkLst>
        </pc:spChg>
        <pc:spChg chg="mod">
          <ac:chgData name="Jia Mingshan" userId="d32e5bed418b58cc" providerId="LiveId" clId="{0D653E29-573A-4D43-9602-A31BA887313E}" dt="2020-06-23T06:59:27.419" v="2359" actId="20577"/>
          <ac:spMkLst>
            <pc:docMk/>
            <pc:sldMk cId="2126719796" sldId="270"/>
            <ac:spMk id="3" creationId="{95299C3C-5520-44FD-8D44-7E5B1D096E8D}"/>
          </ac:spMkLst>
        </pc:spChg>
      </pc:sldChg>
      <pc:sldChg chg="delSp modSp new mod">
        <pc:chgData name="Jia Mingshan" userId="d32e5bed418b58cc" providerId="LiveId" clId="{0D653E29-573A-4D43-9602-A31BA887313E}" dt="2020-06-25T11:37:04.509" v="2739" actId="14100"/>
        <pc:sldMkLst>
          <pc:docMk/>
          <pc:sldMk cId="3177433088" sldId="270"/>
        </pc:sldMkLst>
        <pc:spChg chg="mod">
          <ac:chgData name="Jia Mingshan" userId="d32e5bed418b58cc" providerId="LiveId" clId="{0D653E29-573A-4D43-9602-A31BA887313E}" dt="2020-06-25T11:37:04.509" v="2739" actId="14100"/>
          <ac:spMkLst>
            <pc:docMk/>
            <pc:sldMk cId="3177433088" sldId="270"/>
            <ac:spMk id="2" creationId="{C078978D-8968-46AC-A916-6B118C060A6F}"/>
          </ac:spMkLst>
        </pc:spChg>
        <pc:spChg chg="del">
          <ac:chgData name="Jia Mingshan" userId="d32e5bed418b58cc" providerId="LiveId" clId="{0D653E29-573A-4D43-9602-A31BA887313E}" dt="2020-06-25T01:49:34.789" v="2389" actId="478"/>
          <ac:spMkLst>
            <pc:docMk/>
            <pc:sldMk cId="3177433088" sldId="270"/>
            <ac:spMk id="3" creationId="{8E67CE31-2E5E-47B3-8803-76F57626F97E}"/>
          </ac:spMkLst>
        </pc:spChg>
      </pc:sldChg>
      <pc:sldChg chg="addSp delSp modSp new mod">
        <pc:chgData name="Jia Mingshan" userId="d32e5bed418b58cc" providerId="LiveId" clId="{0D653E29-573A-4D43-9602-A31BA887313E}" dt="2020-06-25T02:06:00.282" v="2422" actId="478"/>
        <pc:sldMkLst>
          <pc:docMk/>
          <pc:sldMk cId="442421783" sldId="271"/>
        </pc:sldMkLst>
        <pc:spChg chg="del mod">
          <ac:chgData name="Jia Mingshan" userId="d32e5bed418b58cc" providerId="LiveId" clId="{0D653E29-573A-4D43-9602-A31BA887313E}" dt="2020-06-25T02:01:56.385" v="2395" actId="478"/>
          <ac:spMkLst>
            <pc:docMk/>
            <pc:sldMk cId="442421783" sldId="271"/>
            <ac:spMk id="2" creationId="{D06CA842-F0B8-4C77-8A59-A130C0FEAB9A}"/>
          </ac:spMkLst>
        </pc:spChg>
        <pc:spChg chg="del">
          <ac:chgData name="Jia Mingshan" userId="d32e5bed418b58cc" providerId="LiveId" clId="{0D653E29-573A-4D43-9602-A31BA887313E}" dt="2020-06-25T02:01:53.458" v="2392"/>
          <ac:spMkLst>
            <pc:docMk/>
            <pc:sldMk cId="442421783" sldId="271"/>
            <ac:spMk id="3" creationId="{C02F7CFF-697D-46C7-ABB6-B0FBF1F8BE7D}"/>
          </ac:spMkLst>
        </pc:spChg>
        <pc:picChg chg="add mod">
          <ac:chgData name="Jia Mingshan" userId="d32e5bed418b58cc" providerId="LiveId" clId="{0D653E29-573A-4D43-9602-A31BA887313E}" dt="2020-06-25T02:02:05.255" v="2400" actId="1076"/>
          <ac:picMkLst>
            <pc:docMk/>
            <pc:sldMk cId="442421783" sldId="271"/>
            <ac:picMk id="5" creationId="{43D24BEA-2DC7-428E-9389-E3980EDECDC6}"/>
          </ac:picMkLst>
        </pc:picChg>
        <pc:inkChg chg="add del">
          <ac:chgData name="Jia Mingshan" userId="d32e5bed418b58cc" providerId="LiveId" clId="{0D653E29-573A-4D43-9602-A31BA887313E}" dt="2020-06-25T02:03:45.263" v="2402" actId="478"/>
          <ac:inkMkLst>
            <pc:docMk/>
            <pc:sldMk cId="442421783" sldId="271"/>
            <ac:inkMk id="2" creationId="{1DD73D10-4626-45FD-85AB-9B252551B688}"/>
          </ac:inkMkLst>
        </pc:inkChg>
        <pc:inkChg chg="add del mod">
          <ac:chgData name="Jia Mingshan" userId="d32e5bed418b58cc" providerId="LiveId" clId="{0D653E29-573A-4D43-9602-A31BA887313E}" dt="2020-06-25T02:04:32.482" v="2406" actId="478"/>
          <ac:inkMkLst>
            <pc:docMk/>
            <pc:sldMk cId="442421783" sldId="271"/>
            <ac:inkMk id="3" creationId="{0C958946-C12B-46A3-94A5-AAA7924F319E}"/>
          </ac:inkMkLst>
        </pc:inkChg>
        <pc:inkChg chg="add del">
          <ac:chgData name="Jia Mingshan" userId="d32e5bed418b58cc" providerId="LiveId" clId="{0D653E29-573A-4D43-9602-A31BA887313E}" dt="2020-06-25T02:04:47.578" v="2408" actId="478"/>
          <ac:inkMkLst>
            <pc:docMk/>
            <pc:sldMk cId="442421783" sldId="271"/>
            <ac:inkMk id="4" creationId="{2294435F-68AB-4EB3-8552-54C1938E139D}"/>
          </ac:inkMkLst>
        </pc:inkChg>
        <pc:inkChg chg="add">
          <ac:chgData name="Jia Mingshan" userId="d32e5bed418b58cc" providerId="LiveId" clId="{0D653E29-573A-4D43-9602-A31BA887313E}" dt="2020-06-25T02:04:43.295" v="2407" actId="9405"/>
          <ac:inkMkLst>
            <pc:docMk/>
            <pc:sldMk cId="442421783" sldId="271"/>
            <ac:inkMk id="6" creationId="{F0E02853-1C20-450C-934B-25E4B66A8276}"/>
          </ac:inkMkLst>
        </pc:inkChg>
        <pc:inkChg chg="add del">
          <ac:chgData name="Jia Mingshan" userId="d32e5bed418b58cc" providerId="LiveId" clId="{0D653E29-573A-4D43-9602-A31BA887313E}" dt="2020-06-25T02:05:00.032" v="2410" actId="478"/>
          <ac:inkMkLst>
            <pc:docMk/>
            <pc:sldMk cId="442421783" sldId="271"/>
            <ac:inkMk id="7" creationId="{19975E64-B9B8-4665-B324-2CA22E0C291C}"/>
          </ac:inkMkLst>
        </pc:inkChg>
        <pc:inkChg chg="add del">
          <ac:chgData name="Jia Mingshan" userId="d32e5bed418b58cc" providerId="LiveId" clId="{0D653E29-573A-4D43-9602-A31BA887313E}" dt="2020-06-25T02:05:12.793" v="2412" actId="478"/>
          <ac:inkMkLst>
            <pc:docMk/>
            <pc:sldMk cId="442421783" sldId="271"/>
            <ac:inkMk id="8" creationId="{C9B72A9A-0440-4CA4-823F-61456C229C11}"/>
          </ac:inkMkLst>
        </pc:inkChg>
        <pc:inkChg chg="add del">
          <ac:chgData name="Jia Mingshan" userId="d32e5bed418b58cc" providerId="LiveId" clId="{0D653E29-573A-4D43-9602-A31BA887313E}" dt="2020-06-25T02:05:25.374" v="2414" actId="478"/>
          <ac:inkMkLst>
            <pc:docMk/>
            <pc:sldMk cId="442421783" sldId="271"/>
            <ac:inkMk id="9" creationId="{9EEC6D1B-B280-4217-B1F1-4E00F181CAFF}"/>
          </ac:inkMkLst>
        </pc:inkChg>
        <pc:inkChg chg="add del">
          <ac:chgData name="Jia Mingshan" userId="d32e5bed418b58cc" providerId="LiveId" clId="{0D653E29-573A-4D43-9602-A31BA887313E}" dt="2020-06-25T02:05:36.643" v="2416" actId="478"/>
          <ac:inkMkLst>
            <pc:docMk/>
            <pc:sldMk cId="442421783" sldId="271"/>
            <ac:inkMk id="10" creationId="{095E0F5E-63DD-4E68-A7B9-B308937F59DD}"/>
          </ac:inkMkLst>
        </pc:inkChg>
        <pc:inkChg chg="add del">
          <ac:chgData name="Jia Mingshan" userId="d32e5bed418b58cc" providerId="LiveId" clId="{0D653E29-573A-4D43-9602-A31BA887313E}" dt="2020-06-25T02:05:59.578" v="2421" actId="478"/>
          <ac:inkMkLst>
            <pc:docMk/>
            <pc:sldMk cId="442421783" sldId="271"/>
            <ac:inkMk id="11" creationId="{486B74A2-7D62-455E-9284-6D725DE73015}"/>
          </ac:inkMkLst>
        </pc:inkChg>
        <pc:inkChg chg="add del">
          <ac:chgData name="Jia Mingshan" userId="d32e5bed418b58cc" providerId="LiveId" clId="{0D653E29-573A-4D43-9602-A31BA887313E}" dt="2020-06-25T02:06:00.282" v="2422" actId="478"/>
          <ac:inkMkLst>
            <pc:docMk/>
            <pc:sldMk cId="442421783" sldId="271"/>
            <ac:inkMk id="12" creationId="{4E28B8D4-7DE8-4969-9EE6-264063380439}"/>
          </ac:inkMkLst>
        </pc:inkChg>
        <pc:inkChg chg="add del">
          <ac:chgData name="Jia Mingshan" userId="d32e5bed418b58cc" providerId="LiveId" clId="{0D653E29-573A-4D43-9602-A31BA887313E}" dt="2020-06-25T02:05:58.479" v="2420" actId="478"/>
          <ac:inkMkLst>
            <pc:docMk/>
            <pc:sldMk cId="442421783" sldId="271"/>
            <ac:inkMk id="13" creationId="{27FB9C58-D046-4F3F-9944-F97FB438019E}"/>
          </ac:inkMkLst>
        </pc:inkChg>
      </pc:sldChg>
      <pc:sldChg chg="addSp modSp new mod">
        <pc:chgData name="Jia Mingshan" userId="d32e5bed418b58cc" providerId="LiveId" clId="{0D653E29-573A-4D43-9602-A31BA887313E}" dt="2020-06-25T02:24:10.688" v="2655" actId="9405"/>
        <pc:sldMkLst>
          <pc:docMk/>
          <pc:sldMk cId="1719618556" sldId="272"/>
        </pc:sldMkLst>
        <pc:spChg chg="mod">
          <ac:chgData name="Jia Mingshan" userId="d32e5bed418b58cc" providerId="LiveId" clId="{0D653E29-573A-4D43-9602-A31BA887313E}" dt="2020-06-25T02:23:43.168" v="2652" actId="1076"/>
          <ac:spMkLst>
            <pc:docMk/>
            <pc:sldMk cId="1719618556" sldId="272"/>
            <ac:spMk id="2" creationId="{0A7403AC-43AB-483B-A208-0C8C8408298A}"/>
          </ac:spMkLst>
        </pc:spChg>
        <pc:spChg chg="mod">
          <ac:chgData name="Jia Mingshan" userId="d32e5bed418b58cc" providerId="LiveId" clId="{0D653E29-573A-4D43-9602-A31BA887313E}" dt="2020-06-25T02:23:44.960" v="2653" actId="1076"/>
          <ac:spMkLst>
            <pc:docMk/>
            <pc:sldMk cId="1719618556" sldId="272"/>
            <ac:spMk id="3" creationId="{485716E6-0328-4F35-A900-8029E6608916}"/>
          </ac:spMkLst>
        </pc:spChg>
        <pc:picChg chg="add mod">
          <ac:chgData name="Jia Mingshan" userId="d32e5bed418b58cc" providerId="LiveId" clId="{0D653E29-573A-4D43-9602-A31BA887313E}" dt="2020-06-25T02:23:46.558" v="2654" actId="1076"/>
          <ac:picMkLst>
            <pc:docMk/>
            <pc:sldMk cId="1719618556" sldId="272"/>
            <ac:picMk id="5" creationId="{C33FED33-DD18-4E92-9274-1BACBBAB4D6D}"/>
          </ac:picMkLst>
        </pc:picChg>
        <pc:inkChg chg="add">
          <ac:chgData name="Jia Mingshan" userId="d32e5bed418b58cc" providerId="LiveId" clId="{0D653E29-573A-4D43-9602-A31BA887313E}" dt="2020-06-25T02:24:10.688" v="2655" actId="9405"/>
          <ac:inkMkLst>
            <pc:docMk/>
            <pc:sldMk cId="1719618556" sldId="272"/>
            <ac:inkMk id="6" creationId="{E8431941-BD6F-4DA8-8B38-9BC7E1A8F9C4}"/>
          </ac:inkMkLst>
        </pc:inkChg>
      </pc:sldChg>
      <pc:sldChg chg="addSp delSp modSp new mod">
        <pc:chgData name="Jia Mingshan" userId="d32e5bed418b58cc" providerId="LiveId" clId="{0D653E29-573A-4D43-9602-A31BA887313E}" dt="2020-06-25T12:11:07.659" v="2851" actId="1076"/>
        <pc:sldMkLst>
          <pc:docMk/>
          <pc:sldMk cId="3407598448" sldId="273"/>
        </pc:sldMkLst>
        <pc:spChg chg="mod">
          <ac:chgData name="Jia Mingshan" userId="d32e5bed418b58cc" providerId="LiveId" clId="{0D653E29-573A-4D43-9602-A31BA887313E}" dt="2020-06-25T08:15:16.762" v="2674" actId="1076"/>
          <ac:spMkLst>
            <pc:docMk/>
            <pc:sldMk cId="3407598448" sldId="273"/>
            <ac:spMk id="2" creationId="{EAB4B15F-2A40-4E71-A95F-1866BD9768EB}"/>
          </ac:spMkLst>
        </pc:spChg>
        <pc:spChg chg="del mod">
          <ac:chgData name="Jia Mingshan" userId="d32e5bed418b58cc" providerId="LiveId" clId="{0D653E29-573A-4D43-9602-A31BA887313E}" dt="2020-06-25T12:10:30.829" v="2842" actId="478"/>
          <ac:spMkLst>
            <pc:docMk/>
            <pc:sldMk cId="3407598448" sldId="273"/>
            <ac:spMk id="3" creationId="{BDD87CC6-1205-40A2-AC49-570B187A2067}"/>
          </ac:spMkLst>
        </pc:spChg>
        <pc:spChg chg="add del mod">
          <ac:chgData name="Jia Mingshan" userId="d32e5bed418b58cc" providerId="LiveId" clId="{0D653E29-573A-4D43-9602-A31BA887313E}" dt="2020-06-25T12:10:53.263" v="2843"/>
          <ac:spMkLst>
            <pc:docMk/>
            <pc:sldMk cId="3407598448" sldId="273"/>
            <ac:spMk id="5" creationId="{8BC0A498-AA21-4A05-B6EC-CF9555919808}"/>
          </ac:spMkLst>
        </pc:spChg>
        <pc:picChg chg="add mod">
          <ac:chgData name="Jia Mingshan" userId="d32e5bed418b58cc" providerId="LiveId" clId="{0D653E29-573A-4D43-9602-A31BA887313E}" dt="2020-06-25T12:11:07.659" v="2851" actId="1076"/>
          <ac:picMkLst>
            <pc:docMk/>
            <pc:sldMk cId="3407598448" sldId="273"/>
            <ac:picMk id="7" creationId="{BE95B678-6405-412F-998C-05D3575EFA73}"/>
          </ac:picMkLst>
        </pc:picChg>
      </pc:sldChg>
      <pc:sldChg chg="addSp delSp modSp new mod">
        <pc:chgData name="Jia Mingshan" userId="d32e5bed418b58cc" providerId="LiveId" clId="{0D653E29-573A-4D43-9602-A31BA887313E}" dt="2020-06-25T12:31:59.451" v="2898" actId="1076"/>
        <pc:sldMkLst>
          <pc:docMk/>
          <pc:sldMk cId="3282624533" sldId="274"/>
        </pc:sldMkLst>
        <pc:spChg chg="mod">
          <ac:chgData name="Jia Mingshan" userId="d32e5bed418b58cc" providerId="LiveId" clId="{0D653E29-573A-4D43-9602-A31BA887313E}" dt="2020-06-25T12:30:26.756" v="2886" actId="1076"/>
          <ac:spMkLst>
            <pc:docMk/>
            <pc:sldMk cId="3282624533" sldId="274"/>
            <ac:spMk id="2" creationId="{CE25EEDD-5C40-4796-B29B-DA908C23FF02}"/>
          </ac:spMkLst>
        </pc:spChg>
        <pc:spChg chg="del mod">
          <ac:chgData name="Jia Mingshan" userId="d32e5bed418b58cc" providerId="LiveId" clId="{0D653E29-573A-4D43-9602-A31BA887313E}" dt="2020-06-25T12:31:16.590" v="2888"/>
          <ac:spMkLst>
            <pc:docMk/>
            <pc:sldMk cId="3282624533" sldId="274"/>
            <ac:spMk id="3" creationId="{F97745B0-65B8-43BA-B7CF-CF1AF1A4FD7C}"/>
          </ac:spMkLst>
        </pc:spChg>
        <pc:picChg chg="add mod">
          <ac:chgData name="Jia Mingshan" userId="d32e5bed418b58cc" providerId="LiveId" clId="{0D653E29-573A-4D43-9602-A31BA887313E}" dt="2020-06-25T12:31:59.451" v="2898" actId="1076"/>
          <ac:picMkLst>
            <pc:docMk/>
            <pc:sldMk cId="3282624533" sldId="274"/>
            <ac:picMk id="5" creationId="{AE5151C1-F0B3-475E-AFEC-202207DB5806}"/>
          </ac:picMkLst>
        </pc:picChg>
      </pc:sldChg>
      <pc:sldChg chg="addSp delSp modSp new mod">
        <pc:chgData name="Jia Mingshan" userId="d32e5bed418b58cc" providerId="LiveId" clId="{0D653E29-573A-4D43-9602-A31BA887313E}" dt="2020-06-26T01:28:24.074" v="2991" actId="20577"/>
        <pc:sldMkLst>
          <pc:docMk/>
          <pc:sldMk cId="300270445" sldId="275"/>
        </pc:sldMkLst>
        <pc:spChg chg="mod">
          <ac:chgData name="Jia Mingshan" userId="d32e5bed418b58cc" providerId="LiveId" clId="{0D653E29-573A-4D43-9602-A31BA887313E}" dt="2020-06-26T01:28:24.074" v="2991" actId="20577"/>
          <ac:spMkLst>
            <pc:docMk/>
            <pc:sldMk cId="300270445" sldId="275"/>
            <ac:spMk id="2" creationId="{92B11F67-3F58-4E40-9A95-4C2D1D6F5D01}"/>
          </ac:spMkLst>
        </pc:spChg>
        <pc:spChg chg="del mod">
          <ac:chgData name="Jia Mingshan" userId="d32e5bed418b58cc" providerId="LiveId" clId="{0D653E29-573A-4D43-9602-A31BA887313E}" dt="2020-06-25T23:54:45.168" v="2916"/>
          <ac:spMkLst>
            <pc:docMk/>
            <pc:sldMk cId="300270445" sldId="275"/>
            <ac:spMk id="3" creationId="{B1AE5C33-137B-4388-92D1-579B46705724}"/>
          </ac:spMkLst>
        </pc:spChg>
        <pc:picChg chg="add mod">
          <ac:chgData name="Jia Mingshan" userId="d32e5bed418b58cc" providerId="LiveId" clId="{0D653E29-573A-4D43-9602-A31BA887313E}" dt="2020-06-25T23:54:56.935" v="2923" actId="1076"/>
          <ac:picMkLst>
            <pc:docMk/>
            <pc:sldMk cId="300270445" sldId="275"/>
            <ac:picMk id="5" creationId="{A463A5B2-AD16-4704-95DF-A3060EBEC6A6}"/>
          </ac:picMkLst>
        </pc:picChg>
      </pc:sldChg>
      <pc:sldChg chg="addSp delSp modSp new mod">
        <pc:chgData name="Jia Mingshan" userId="d32e5bed418b58cc" providerId="LiveId" clId="{0D653E29-573A-4D43-9602-A31BA887313E}" dt="2020-06-26T01:01:20.073" v="2934" actId="1076"/>
        <pc:sldMkLst>
          <pc:docMk/>
          <pc:sldMk cId="3133327908" sldId="276"/>
        </pc:sldMkLst>
        <pc:spChg chg="del">
          <ac:chgData name="Jia Mingshan" userId="d32e5bed418b58cc" providerId="LiveId" clId="{0D653E29-573A-4D43-9602-A31BA887313E}" dt="2020-06-26T01:01:11.826" v="2926" actId="478"/>
          <ac:spMkLst>
            <pc:docMk/>
            <pc:sldMk cId="3133327908" sldId="276"/>
            <ac:spMk id="2" creationId="{854F3564-9DA7-4D1F-9EA3-F277421D43F1}"/>
          </ac:spMkLst>
        </pc:spChg>
        <pc:spChg chg="del">
          <ac:chgData name="Jia Mingshan" userId="d32e5bed418b58cc" providerId="LiveId" clId="{0D653E29-573A-4D43-9602-A31BA887313E}" dt="2020-06-26T01:01:10.136" v="2925" actId="478"/>
          <ac:spMkLst>
            <pc:docMk/>
            <pc:sldMk cId="3133327908" sldId="276"/>
            <ac:spMk id="3" creationId="{25E03A4A-FEC3-4AB9-982B-790FEAF50386}"/>
          </ac:spMkLst>
        </pc:spChg>
        <pc:picChg chg="add mod">
          <ac:chgData name="Jia Mingshan" userId="d32e5bed418b58cc" providerId="LiveId" clId="{0D653E29-573A-4D43-9602-A31BA887313E}" dt="2020-06-26T01:01:20.073" v="2934" actId="1076"/>
          <ac:picMkLst>
            <pc:docMk/>
            <pc:sldMk cId="3133327908" sldId="276"/>
            <ac:picMk id="5" creationId="{A267B181-D243-493C-9F0F-6D0754E035F3}"/>
          </ac:picMkLst>
        </pc:picChg>
      </pc:sldChg>
      <pc:sldChg chg="modSp new mod">
        <pc:chgData name="Jia Mingshan" userId="d32e5bed418b58cc" providerId="LiveId" clId="{0D653E29-573A-4D43-9602-A31BA887313E}" dt="2020-06-26T08:32:57.610" v="3301" actId="20577"/>
        <pc:sldMkLst>
          <pc:docMk/>
          <pc:sldMk cId="317444293" sldId="277"/>
        </pc:sldMkLst>
        <pc:spChg chg="mod">
          <ac:chgData name="Jia Mingshan" userId="d32e5bed418b58cc" providerId="LiveId" clId="{0D653E29-573A-4D43-9602-A31BA887313E}" dt="2020-06-26T08:31:24.001" v="3238" actId="1076"/>
          <ac:spMkLst>
            <pc:docMk/>
            <pc:sldMk cId="317444293" sldId="277"/>
            <ac:spMk id="2" creationId="{4E9944CC-3F41-4F96-BD2C-9E11B4483970}"/>
          </ac:spMkLst>
        </pc:spChg>
        <pc:spChg chg="mod">
          <ac:chgData name="Jia Mingshan" userId="d32e5bed418b58cc" providerId="LiveId" clId="{0D653E29-573A-4D43-9602-A31BA887313E}" dt="2020-06-26T08:32:57.610" v="3301" actId="20577"/>
          <ac:spMkLst>
            <pc:docMk/>
            <pc:sldMk cId="317444293" sldId="277"/>
            <ac:spMk id="3" creationId="{95B0B909-DE10-4AEB-AAB4-833E943704F4}"/>
          </ac:spMkLst>
        </pc:spChg>
      </pc:sldChg>
      <pc:sldChg chg="addSp delSp modSp new mod">
        <pc:chgData name="Jia Mingshan" userId="d32e5bed418b58cc" providerId="LiveId" clId="{0D653E29-573A-4D43-9602-A31BA887313E}" dt="2020-06-26T10:58:11.861" v="3549" actId="20577"/>
        <pc:sldMkLst>
          <pc:docMk/>
          <pc:sldMk cId="1139607712" sldId="278"/>
        </pc:sldMkLst>
        <pc:spChg chg="mod">
          <ac:chgData name="Jia Mingshan" userId="d32e5bed418b58cc" providerId="LiveId" clId="{0D653E29-573A-4D43-9602-A31BA887313E}" dt="2020-06-26T10:58:11.861" v="3549" actId="20577"/>
          <ac:spMkLst>
            <pc:docMk/>
            <pc:sldMk cId="1139607712" sldId="278"/>
            <ac:spMk id="2" creationId="{32C4983F-A9E0-45DA-9AEB-8823EEDEF15F}"/>
          </ac:spMkLst>
        </pc:spChg>
        <pc:spChg chg="del">
          <ac:chgData name="Jia Mingshan" userId="d32e5bed418b58cc" providerId="LiveId" clId="{0D653E29-573A-4D43-9602-A31BA887313E}" dt="2020-06-26T10:50:48.845" v="3358"/>
          <ac:spMkLst>
            <pc:docMk/>
            <pc:sldMk cId="1139607712" sldId="278"/>
            <ac:spMk id="3" creationId="{BE54B511-2769-4431-B2A1-156FEE7011FF}"/>
          </ac:spMkLst>
        </pc:spChg>
        <pc:spChg chg="add del mod">
          <ac:chgData name="Jia Mingshan" userId="d32e5bed418b58cc" providerId="LiveId" clId="{0D653E29-573A-4D43-9602-A31BA887313E}" dt="2020-06-26T10:52:48.130" v="3478"/>
          <ac:spMkLst>
            <pc:docMk/>
            <pc:sldMk cId="1139607712" sldId="278"/>
            <ac:spMk id="6" creationId="{12C1E769-7F95-40BE-B801-F8D60FC69BEE}"/>
          </ac:spMkLst>
        </pc:spChg>
        <pc:spChg chg="add mod">
          <ac:chgData name="Jia Mingshan" userId="d32e5bed418b58cc" providerId="LiveId" clId="{0D653E29-573A-4D43-9602-A31BA887313E}" dt="2020-06-26T10:53:49.056" v="3539" actId="113"/>
          <ac:spMkLst>
            <pc:docMk/>
            <pc:sldMk cId="1139607712" sldId="278"/>
            <ac:spMk id="7" creationId="{00C2789A-4B76-4A96-9E94-21E0C2265C9A}"/>
          </ac:spMkLst>
        </pc:spChg>
        <pc:picChg chg="add mod">
          <ac:chgData name="Jia Mingshan" userId="d32e5bed418b58cc" providerId="LiveId" clId="{0D653E29-573A-4D43-9602-A31BA887313E}" dt="2020-06-26T10:50:52.430" v="3362" actId="14100"/>
          <ac:picMkLst>
            <pc:docMk/>
            <pc:sldMk cId="1139607712" sldId="278"/>
            <ac:picMk id="5" creationId="{09EF2EAC-43FA-40A5-BB37-71DC06825BAC}"/>
          </ac:picMkLst>
        </pc:picChg>
      </pc:sldChg>
      <pc:sldChg chg="addSp delSp modSp new mod">
        <pc:chgData name="Jia Mingshan" userId="d32e5bed418b58cc" providerId="LiveId" clId="{0D653E29-573A-4D43-9602-A31BA887313E}" dt="2020-06-26T11:46:26.476" v="3565" actId="1076"/>
        <pc:sldMkLst>
          <pc:docMk/>
          <pc:sldMk cId="2458320156" sldId="279"/>
        </pc:sldMkLst>
        <pc:spChg chg="del mod">
          <ac:chgData name="Jia Mingshan" userId="d32e5bed418b58cc" providerId="LiveId" clId="{0D653E29-573A-4D43-9602-A31BA887313E}" dt="2020-06-26T11:14:34.873" v="3555" actId="478"/>
          <ac:spMkLst>
            <pc:docMk/>
            <pc:sldMk cId="2458320156" sldId="279"/>
            <ac:spMk id="2" creationId="{3B5F1A45-FCDE-4A11-BF32-388B6D53DEEA}"/>
          </ac:spMkLst>
        </pc:spChg>
        <pc:spChg chg="del">
          <ac:chgData name="Jia Mingshan" userId="d32e5bed418b58cc" providerId="LiveId" clId="{0D653E29-573A-4D43-9602-A31BA887313E}" dt="2020-06-26T11:14:31.487" v="3551"/>
          <ac:spMkLst>
            <pc:docMk/>
            <pc:sldMk cId="2458320156" sldId="279"/>
            <ac:spMk id="3" creationId="{3C5B6CA2-DD2F-426D-9632-0DF2A5D8432F}"/>
          </ac:spMkLst>
        </pc:spChg>
        <pc:picChg chg="add mod">
          <ac:chgData name="Jia Mingshan" userId="d32e5bed418b58cc" providerId="LiveId" clId="{0D653E29-573A-4D43-9602-A31BA887313E}" dt="2020-06-26T11:46:26.476" v="3565" actId="1076"/>
          <ac:picMkLst>
            <pc:docMk/>
            <pc:sldMk cId="2458320156" sldId="279"/>
            <ac:picMk id="5" creationId="{C8429ABB-1521-47C8-A900-8D2E7610B415}"/>
          </ac:picMkLst>
        </pc:picChg>
        <pc:picChg chg="add mod">
          <ac:chgData name="Jia Mingshan" userId="d32e5bed418b58cc" providerId="LiveId" clId="{0D653E29-573A-4D43-9602-A31BA887313E}" dt="2020-06-26T11:46:25.076" v="3564" actId="1076"/>
          <ac:picMkLst>
            <pc:docMk/>
            <pc:sldMk cId="2458320156" sldId="279"/>
            <ac:picMk id="7" creationId="{A6D6601E-BCE0-422F-BDAF-2BC2B83FE09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5T02:04:4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55 170 440,'0'0'982,"0"0"-25,-2 0-572,1 1 1,-1-1-1,0 0 0,1 0 1,-1 0-1,1 0 0,-1 0 1,0 0-1,1-1 0,-1 1 1,1-1-1,-1 1 0,-1-1 1,3 0-384,0 0-1,0 1 1,0-1 0,0 1 0,0-1 0,0 1 0,0-1 0,0 1-1,0-1 1,-1 1 0,1-1 0,0 1 0,0-1 0,-1 1 0,1-1-1,0 1 1,-1-1 0,1 1 0,0-1 0,-1 1 0,1 0 0,0-1-1,-1 1 1,1 0 0,-1-1 0,1 1 0,-1 0 0,0-1 2,0 1 0,0-1 1,1 1-1,-1-1 1,0 0-1,1 1 0,-1-1 1,0 0-1,1 1 1,-1-1-1,1 0 0,-1 0 1,1 0-1,0 1 1,-1-1-1,1 0 0,0 0 1,0 0-1,-1 0 1,1 0-1,0 0 0,0 1 1,0-1-1,0 0 1,0 0-1,0-2 0,0-23 54,-2 11-58,-5 3 0,5 0 1,1 10 18,1 0 0,0 0 0,0 0 1,0 0-1,0 0 0,0 0 0,0 0 0,0 0 0,1 1 0,-1-1 0,1 0 0,0 0 1,-1 0-1,1 1 0,0-1 0,0 0 0,2-2 0,0 3 4,0 0-1,0 0 1,-1 0 0,1 0-1,0 1 1,0 0-1,0-1 1,0 1 0,0 0-1,6 1 1,14 0-105,313-1 128,-331-1-48,-4 1 0,22 10 0,-10-9 2,16-2 0,-27 1 0,1-1 0,-1 1 0,1-1 0,0 1 0,-1 0 0,1 0 0,-1 1 0,1-1 0,-1 0 0,1 1 0,-1 0 0,1-1 0,4 3 0,-5-1 0,0 0 0,0 0 0,0 0-1,0-1 1,0 1 0,1-1 0,-1 1 0,1-1 0,-1 0 0,1 0 0,-1 0 0,1 0-1,0 0 1,-1-1 0,6 1 0,53 2 0,-46-3 2,-14 0-2,1 0 1,-1 0-1,0 0 1,0 0-1,0 0 0,0 0 1,0 1-1,0-1 1,0 0-1,0 1 0,0-1 1,0 1-1,0-1 1,0 1-1,0-1 1,0 1-1,-1 0 0,2 0 1,-1 0-1,0 0 1,0 0-1,0 0 0,0-1 1,0 1-1,1 0 1,-1-1-1,0 1 1,0-1-1,1 1 0,-1-1 1,0 0-1,0 1 1,1-1-1,-1 0 1,0 0-1,1 0 0,1 0 1,273 0 78,-203 10-47,417-10 50,-450 8-76,9 0 18,545-8 65,-590 0-90,0 0 1,-1 0-1,1 0 0,0 0 1,0 0-1,-1 1 0,1-1 1,0 1-1,-1 0 0,6 3 0,18 0-6,186-4 14,-122 16-7,243-16 40,-248 11-33,1296-11 451,-1331-13-436,-43 10-19,0 0 0,0 1 0,1 0-1,-1 0 1,10 0 0,7 2 7,-10 1-10,0 0 0,0-1 0,0-1 0,0-1 0,0 0 0,0-1-1,15-4 1,-24 4 12,0 1 0,0 0-1,1 0 1,-1 0-1,0 1 1,1 0-1,6 0 1,-3 0-5,0 0 0,1-1-1,-1 0 1,12-5 0,-3 0-6,-5 1 5,0 0 0,1 1 0,0 1 0,0 0 1,0 1-1,0 1 0,0 1 0,18-1 0,-30 2-14,26 0-23,100 0 135,-111-4-61,-17 3-39,1 0 1,-1 0-1,1 0 0,-1 1 0,1-1 1,-1 1-1,1-1 0,0 1 0,-1 0 1,1-1-1,0 1 0,0 0 0,-1 0 1,1 0-1,2 1 0,0-1 49,0-1 0,1 1 0,-1-1 0,1 0 0,-1 0 0,0 0 0,7-3 0,-8 2 67,-1 2-91,-1 0-23,-1 1 0,1-1-1,0 0 1,0 1-1,-1-1 1,1 0 0,0 0-1,0 0 1,0 0-1,0 0 1,-1 0-1,1 0 1,0 0 0,0 0-1,0 0 1,-1 0-1,1-1 1,0 1 0,0 0-1,-1 0 1,1-1-1,0 1 1,0-1 0,-1 1-1,1-1 1,0 1-1,-1-1 1,1 1 0,-1-1-1,1 1 1,-1-1-1,1 0 1,-1 1 0,1-1-1,-1 0 1,1 1-1,-1-1 1,0 0-1,0 0 1,1 0 0,-1 0-1,2-2 35,64 3-21,-63 0-7,-3 0 5,0 0 23,0 0-24,0 0-8,0 0 2,0 0 11,0 0 32,0 0 22,0 0-4,0 0-9,0 0 4,0 0-34,0 0 12,0 0 2,0 0-23,0 0 13,0 0-7,0 0 31,0 0 30,0 0 27,0 0 18,0 0 1,0 0-35,0 0-50,0 0-34,0 0 10,0 0 22,0 0-3,0 0-9,0 0 40,0 0 51,0 0 70,0 0 35,0 0 27,0 0-1,0 0-58,0 0-63,0 0-60,0 0-42,0 0 30,0 0 26,0 0 36,0 0 38,0 0 36,0 0 36,0 0 25,0 0-23,0 0-60,0 0-53,0 0-44,0 0-9,0 0-11,0 0-3,0 0-36,0 0-12,0 0 7,0 0-2,0 0 28,0 0 29,0 0 27,0 0 26,0 0 35,0 0-8,0 0-26,0 0-49,0 0-34,0 0-30,0 0-7,0 0 0,0 0 2,0 0-11,-35 3-1102,-21 14-1351,-12 16-2200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5T02:24:1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0 160,'0'0'321,"0"0"-20,0 0 12,0 0-9,0 0-47,0 0-35,0 0 16,0 0 39,0 0 81,0 0 77,-23 0 1544,19 0 4225,262 0-5979,-232 0-222,-24 0 9,1 0-4,83 0 0,144 0 65,-219 0-73,1 1-1,-1 0 0,0 1 0,12 2 0,-12-1 1,0-1-1,-1-1 0,1 1 0,12-2 1,109 11-9,5-11 16,-132 0-7,0 0 0,0 1 0,0 0 1,0 0-1,-1 0 0,9 3 0,24 4-6,-16-9 5,-13 1 1,0 0 0,0 0 0,0 0 0,-1 1 0,1 0 0,0 0 0,0 1 0,8 3-1,-5-3 4,0-1 0,1 1 0,-1-2 0,0 0 0,0 0 0,12-2 0,2 0 0,674 2-83,-679 4 74,-13-2 9,-1 0 0,1-1 0,0 0 0,-1 0 0,1 0 0,0-1 0,12-1 0,-17 1-3,0 0 1,1 0 0,-1 1-1,0-1 1,1 0-1,-1 1 1,0 0 0,1 0-1,-1-1 1,0 1-1,2 2 1,-1-2 0,-1 0 0,0 0 0,1 0 0,-1 0 0,0 0 0,1 0 0,-1-1 1,1 0-1,-1 1 0,1-1 0,2 0 0,9 0 0,0-1 1,-1 1-1,1 1 1,-1 0-1,1 1 1,15 4 0,-19-4-2,-1 0 0,1-1 0,0 0 0,-1-1 0,1 1 0,0-2 0,10-1 0,24 0 6,115 2 20,-134-2-28,-20 1 1,0 0 1,0 1-1,0 0 1,0 0-1,0 0 0,0 1 1,0-1-1,0 1 1,0 0-1,6 2 0,-3 0 2,-1 0 0,1 0-1,0-1 1,0-1 0,-1 1-1,1-1 1,13 0 0,71-2 7,-42 0-5,954 1-5,-877 10 4,-76-2-6,-43-6 5,1 0 0,0 0-1,0-1 1,12 0 0,90-1 15,-79-1-18,-20 0 2,1 1-1,-1-1 0,1 2 0,0 0 0,-1 1 0,1 0 0,13 4 1,-19-4-1,-1-1 1,1 0 0,0 0-1,-1 0 1,1-1 0,0 0-1,0 0 1,9-2 0,17 0-5,154 2 5,-162 7-4,-22-6 3,-1 1 1,1-1 0,0 0-1,0 0 1,0 0-1,0-1 1,-1 1-1,1-1 1,5 1-1,63-1 10,235 0 24,-69 0-34,29 0 90,-264 0-82,-2 0 1,0 0 0,0 0 10,0 0 33,0 0-31,0 0-7,0 0 3,0 0 19,0 0-8,0 0 29,0 0-28,0 0 12,0 0-78,-8 0-391,-42 0-1015,-33 0-1286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B047-43A4-4F2F-93DB-AB538EA00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F3F6E-1F8C-4ED0-96A4-89BF606C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D53DD-78B4-482C-A208-99A9380F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F1672-8A88-4616-A215-E8F13D23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76C21-3E27-4796-9639-E4CBE39F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7689-55A8-4DE9-8E4C-D61145C3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07752-CBFE-4F30-B2F4-26ED39EFB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A031-6C05-4E58-B425-41357DE0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E3430-ABE7-4111-96C3-7F0C3046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8CFE-7BA5-474A-9627-0617D5FC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FA0B7-218E-4860-9646-A83DA63AE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A4032-BC3A-4E0E-885A-BA2ADE073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C796-1EAB-4721-B92C-54164739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867E3-EB2B-43B3-B50C-6C0F8CC7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7935-B16C-44F4-A254-D2A30F79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0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4A03-9F6F-437D-8DBA-9B0EF085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BAEF-A6D9-4850-8361-FABB59156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37806-0709-497E-8BE3-9D4278FD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B7D7-3F4A-4E33-A505-3517E48F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E6A7-EC2C-4FB0-8563-FD30BEF7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84DB-8C75-4423-A0FB-8C264EE6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A3A71-C70C-4B8A-ABF4-4C8D2E46C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2DD7-24B5-4F42-9411-B368ED43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A8A6F-32A7-4542-A6F9-CC63AA37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FED9-FCA6-4225-A453-4CBC8896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4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45D1-28B5-41AB-8169-A58BFE80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27479-1692-4F4F-B1BA-E4350CC15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7993C-767F-412D-B614-B39DEB611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BC413-5FE2-4DBC-AC33-7548C3C2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BFD7C-A4FF-4CB9-B373-7DA614AA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2FCF5-F46A-4276-9C65-48F4EF8E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31ED-C6BA-49A6-969C-40E20D6B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EA4F5-F8B3-46B0-A24D-F7D98466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CBDDB-9120-4A61-AE51-40128AF10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A3864-385E-4A37-873D-2B0D6A1A4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1E37C-DE9A-4DD2-BCB5-DAFCA63EF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816F5-8B0F-4E36-B1E0-572BA4DE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CA2E9-59EA-4B43-9A0D-A5086DB8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B2F88-58F6-4AA6-B111-88441A9F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6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3E16-8627-486E-8AD3-A477393D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6D82A-30C2-4C89-BBAD-BFB5ADF4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31028-39D7-490F-BBA7-CFA89921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D41C7-6594-4F13-AA4A-FCE12117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8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55F05-24A6-430E-990B-3DA212B44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AFB7B-F508-4E00-81CF-D7D00D1D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B0B2E-D1FB-49FB-AC42-CFE83D47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4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4AD1-C6FD-46C7-9D3D-0EC41FBC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0279-53EE-4C40-8DBD-765E810B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9DCF4-9BB4-4BE7-B6BF-16A3458B9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681A1-93E7-4FB7-9D33-B33AACA7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FB01B-6CF2-46F5-BDD3-A1FA440D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9267-4118-43AA-A440-483147CA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9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7284-7EBD-406A-A284-F9EF3E7C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CBC43-CA8C-42D6-9BCD-0C7F7F9EB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BB979-505C-45A3-9B89-169D222B1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D0E73-F187-4D6F-A630-1DFD6887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363EC-6172-45A3-B2D0-60E214B7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8E030-5143-42C8-A950-4A118A11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B30E5-F73E-482C-8F98-77B5C6C2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2429E-119A-4694-925D-4ADD4EB1D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FE13-ABD2-457B-ABFC-1508510B3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2B79-7768-4F72-8D7A-9EB69FCCE9A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0AB44-FDE5-4BBC-AC28-FB65F080B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D641C-ABE1-4BDB-A15F-6F1E79FC7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E7125-FA89-423C-9B00-C8B9DC034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519-9320-4773-8D47-DE4A2B11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776" y="442854"/>
            <a:ext cx="9144000" cy="4213035"/>
          </a:xfrm>
        </p:spPr>
        <p:txBody>
          <a:bodyPr>
            <a:normAutofit/>
          </a:bodyPr>
          <a:lstStyle/>
          <a:p>
            <a:r>
              <a:rPr lang="en-US" dirty="0"/>
              <a:t>Machine Learning Part II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Neural Network</a:t>
            </a:r>
            <a:br>
              <a:rPr lang="en-US" sz="5400" dirty="0"/>
            </a:br>
            <a:r>
              <a:rPr lang="en-US" sz="5400"/>
              <a:t>ML Diagnostic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B99C-A33C-4059-85CD-820C17BA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60" y="51022"/>
            <a:ext cx="10515600" cy="1325563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86F88C-BB30-4F67-B4BF-11CA0C913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0" y="1155704"/>
            <a:ext cx="10069797" cy="4090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53F76-D606-4675-B525-F5487925F002}"/>
              </a:ext>
            </a:extLst>
          </p:cNvPr>
          <p:cNvSpPr txBox="1"/>
          <p:nvPr/>
        </p:nvSpPr>
        <p:spPr>
          <a:xfrm>
            <a:off x="785280" y="5370741"/>
            <a:ext cx="9999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Double sum adds up the logistic regression costs calculated for each cell in the output layer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Triple sum adds up the squares of all </a:t>
            </a:r>
            <a:r>
              <a:rPr lang="en-US" dirty="0" err="1">
                <a:solidFill>
                  <a:schemeClr val="accent1"/>
                </a:solidFill>
              </a:rPr>
              <a:t>θs</a:t>
            </a:r>
            <a:r>
              <a:rPr lang="en-US" dirty="0">
                <a:solidFill>
                  <a:schemeClr val="accent1"/>
                </a:solidFill>
              </a:rPr>
              <a:t> in the entire network.</a:t>
            </a:r>
          </a:p>
        </p:txBody>
      </p:sp>
    </p:spTree>
    <p:extLst>
      <p:ext uri="{BB962C8B-B14F-4D97-AF65-F5344CB8AC3E}">
        <p14:creationId xmlns:p14="http://schemas.microsoft.com/office/powerpoint/2010/main" val="195067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B173-38EE-46C3-988A-E58E94DA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77"/>
            <a:ext cx="10515600" cy="1325563"/>
          </a:xfrm>
        </p:spPr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0A3D8C29-6CCE-4AAA-B291-92AAB939E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4302"/>
            <a:ext cx="10443388" cy="5249148"/>
          </a:xfrm>
        </p:spPr>
      </p:pic>
    </p:spTree>
    <p:extLst>
      <p:ext uri="{BB962C8B-B14F-4D97-AF65-F5344CB8AC3E}">
        <p14:creationId xmlns:p14="http://schemas.microsoft.com/office/powerpoint/2010/main" val="208448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0A01-D299-4A97-BF88-1AB47765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Implementation: Unrolling parameters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DF8CC-D622-44F8-A54A-EA7721EC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25" y="2993819"/>
            <a:ext cx="8599227" cy="362072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9A9DB0-8A11-458F-B3A3-F2EDFBBE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0860"/>
            <a:ext cx="5892068" cy="14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9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8C3A-19E4-491A-BBA0-AFBB4649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532905"/>
            <a:ext cx="10515600" cy="1024024"/>
          </a:xfrm>
        </p:spPr>
        <p:txBody>
          <a:bodyPr/>
          <a:lstStyle/>
          <a:p>
            <a:r>
              <a:rPr lang="en-US" dirty="0"/>
              <a:t>Gradient Checking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624139D-66C1-4ACE-845B-0B0AD8318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1991725"/>
            <a:ext cx="5551987" cy="2874549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A480C4-60A9-4C23-B815-E5F7ABDB8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77" y="1760964"/>
            <a:ext cx="6248721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CBA5-4641-4995-B337-692EE79F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719"/>
            <a:ext cx="10515600" cy="1094559"/>
          </a:xfrm>
        </p:spPr>
        <p:txBody>
          <a:bodyPr/>
          <a:lstStyle/>
          <a:p>
            <a:r>
              <a:rPr lang="en-US" dirty="0"/>
              <a:t>Random Initialization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D6C9CA-4822-47B0-B78F-1A3AC487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69" y="1690688"/>
            <a:ext cx="8909961" cy="38330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7FD5B-F6AB-4D39-AF90-A558C240989C}"/>
              </a:ext>
            </a:extLst>
          </p:cNvPr>
          <p:cNvSpPr txBox="1"/>
          <p:nvPr/>
        </p:nvSpPr>
        <p:spPr>
          <a:xfrm>
            <a:off x="1003869" y="5880132"/>
            <a:ext cx="50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NOT initialize theta by same value</a:t>
            </a:r>
          </a:p>
        </p:txBody>
      </p:sp>
    </p:spTree>
    <p:extLst>
      <p:ext uri="{BB962C8B-B14F-4D97-AF65-F5344CB8AC3E}">
        <p14:creationId xmlns:p14="http://schemas.microsoft.com/office/powerpoint/2010/main" val="395000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978D-8968-46AC-A916-6B118C06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820" y="2445594"/>
            <a:ext cx="8649749" cy="1325563"/>
          </a:xfrm>
        </p:spPr>
        <p:txBody>
          <a:bodyPr/>
          <a:lstStyle/>
          <a:p>
            <a:r>
              <a:rPr lang="en-US" dirty="0"/>
              <a:t>Machine Learning Diagnostic</a:t>
            </a:r>
          </a:p>
        </p:txBody>
      </p:sp>
    </p:spTree>
    <p:extLst>
      <p:ext uri="{BB962C8B-B14F-4D97-AF65-F5344CB8AC3E}">
        <p14:creationId xmlns:p14="http://schemas.microsoft.com/office/powerpoint/2010/main" val="317743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D24BEA-2DC7-428E-9389-E3980EDE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00" y="525768"/>
            <a:ext cx="10372339" cy="58064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E02853-1C20-450C-934B-25E4B66A8276}"/>
                  </a:ext>
                </a:extLst>
              </p14:cNvPr>
              <p14:cNvContentPartPr/>
              <p14:nvPr/>
            </p14:nvContentPartPr>
            <p14:xfrm>
              <a:off x="3511480" y="3372427"/>
              <a:ext cx="1905840" cy="6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E02853-1C20-450C-934B-25E4B66A8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840" y="3363427"/>
                <a:ext cx="1923480" cy="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421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03AC-43AB-483B-A208-0C8C8408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923"/>
            <a:ext cx="10515600" cy="1325563"/>
          </a:xfrm>
        </p:spPr>
        <p:txBody>
          <a:bodyPr/>
          <a:lstStyle/>
          <a:p>
            <a:r>
              <a:rPr lang="en-US" dirty="0"/>
              <a:t>Train/ Validation/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16E6-0328-4F35-A900-8029E660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444486"/>
            <a:ext cx="10515600" cy="4351338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2"/>
                </a:solidFill>
              </a:rPr>
              <a:t>validation</a:t>
            </a:r>
            <a:r>
              <a:rPr lang="en-US" dirty="0"/>
              <a:t> set to choose hyperparameters (</a:t>
            </a:r>
            <a:r>
              <a:rPr lang="en-US" dirty="0">
                <a:solidFill>
                  <a:schemeClr val="accent2"/>
                </a:solidFill>
              </a:rPr>
              <a:t>Model selection</a:t>
            </a:r>
            <a:r>
              <a:rPr lang="en-US" dirty="0"/>
              <a:t>), such as the degree of polynomial, the number of hidden units,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FED33-DD18-4E92-9274-1BACBBAB4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9" y="2770049"/>
            <a:ext cx="9020242" cy="32230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431941-BD6F-4DA8-8B38-9BC7E1A8F9C4}"/>
                  </a:ext>
                </a:extLst>
              </p14:cNvPr>
              <p14:cNvContentPartPr/>
              <p14:nvPr/>
            </p14:nvContentPartPr>
            <p14:xfrm>
              <a:off x="5396440" y="4771027"/>
              <a:ext cx="2008800" cy="57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431941-BD6F-4DA8-8B38-9BC7E1A8F9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7800" y="4762027"/>
                <a:ext cx="2026440" cy="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1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B15F-2A40-4E71-A95F-1866BD97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Bias vs. Variance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5B678-6405-412F-998C-05D3575EF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9" y="1397073"/>
            <a:ext cx="8659694" cy="4953393"/>
          </a:xfrm>
        </p:spPr>
      </p:pic>
    </p:spTree>
    <p:extLst>
      <p:ext uri="{BB962C8B-B14F-4D97-AF65-F5344CB8AC3E}">
        <p14:creationId xmlns:p14="http://schemas.microsoft.com/office/powerpoint/2010/main" val="340759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EEDD-5C40-4796-B29B-DA908C23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96677"/>
            <a:ext cx="10515600" cy="1325563"/>
          </a:xfrm>
        </p:spPr>
        <p:txBody>
          <a:bodyPr/>
          <a:lstStyle/>
          <a:p>
            <a:r>
              <a:rPr lang="en-US" dirty="0"/>
              <a:t>Choosing regularization parameter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5151C1-F0B3-475E-AFEC-202207DB5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6" y="1304794"/>
            <a:ext cx="8547812" cy="4891820"/>
          </a:xfrm>
        </p:spPr>
      </p:pic>
    </p:spTree>
    <p:extLst>
      <p:ext uri="{BB962C8B-B14F-4D97-AF65-F5344CB8AC3E}">
        <p14:creationId xmlns:p14="http://schemas.microsoft.com/office/powerpoint/2010/main" val="32826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9C58-4988-4CA9-8BAE-B14101F2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677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C320-C8BA-4CC3-8CAA-076846E08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to many features, and we need a non-linear hypothesis, the linear(polynomial) regression and logistic regression is not a good algorithm.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F67-3F58-4E40-9A95-4C2D1D6F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Learning Curve (error – training set size)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63A5B2-AD16-4704-95DF-A3060EBEC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0" y="1615187"/>
            <a:ext cx="9958263" cy="4188454"/>
          </a:xfrm>
        </p:spPr>
      </p:pic>
    </p:spTree>
    <p:extLst>
      <p:ext uri="{BB962C8B-B14F-4D97-AF65-F5344CB8AC3E}">
        <p14:creationId xmlns:p14="http://schemas.microsoft.com/office/powerpoint/2010/main" val="30027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67B181-D243-493C-9F0F-6D0754E03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8" y="584948"/>
            <a:ext cx="10694403" cy="53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44CC-3F41-4F96-BD2C-9E11B448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4" y="98425"/>
            <a:ext cx="10515600" cy="1325563"/>
          </a:xfrm>
        </p:spPr>
        <p:txBody>
          <a:bodyPr/>
          <a:lstStyle/>
          <a:p>
            <a:r>
              <a:rPr lang="en-US" dirty="0"/>
              <a:t>Ex5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909-DE10-4AEB-AAB4-833E94370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4" y="1325563"/>
            <a:ext cx="11020425" cy="543401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3800" dirty="0"/>
              <a:t>Optional 3.4</a:t>
            </a:r>
          </a:p>
          <a:p>
            <a:pPr marL="0" indent="0">
              <a:buNone/>
            </a:pPr>
            <a:r>
              <a:rPr lang="en-US" dirty="0"/>
              <a:t>Note that set </a:t>
            </a:r>
            <a:r>
              <a:rPr lang="en-US" b="1" dirty="0" err="1">
                <a:solidFill>
                  <a:schemeClr val="accent2"/>
                </a:solidFill>
              </a:rPr>
              <a:t>lamba</a:t>
            </a:r>
            <a:r>
              <a:rPr lang="en-US" b="1" dirty="0">
                <a:solidFill>
                  <a:schemeClr val="accent2"/>
                </a:solidFill>
              </a:rPr>
              <a:t> = 0 </a:t>
            </a:r>
            <a:r>
              <a:rPr lang="en-US" dirty="0"/>
              <a:t>when test learned model.</a:t>
            </a:r>
          </a:p>
          <a:p>
            <a:pPr marL="0" indent="0">
              <a:buNone/>
            </a:pPr>
            <a:r>
              <a:rPr lang="en-US" dirty="0"/>
              <a:t>because lambda is introduced to deal with overfitting and train parameters of the model.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800" dirty="0"/>
              <a:t>Optional 3.5 (should be all example from validation set)</a:t>
            </a:r>
          </a:p>
          <a:p>
            <a:pPr marL="0" indent="0">
              <a:buNone/>
            </a:pPr>
            <a:r>
              <a:rPr lang="en-US" altLang="zh-CN" sz="2900" dirty="0"/>
              <a:t>for </a:t>
            </a:r>
            <a:r>
              <a:rPr lang="en-US" altLang="zh-CN" sz="2900" dirty="0" err="1"/>
              <a:t>i</a:t>
            </a:r>
            <a:r>
              <a:rPr lang="en-US" altLang="zh-CN" sz="2900" dirty="0"/>
              <a:t> = 1:m</a:t>
            </a:r>
          </a:p>
          <a:p>
            <a:pPr marL="0" indent="0">
              <a:buNone/>
            </a:pPr>
            <a:r>
              <a:rPr lang="en-US" altLang="zh-CN" dirty="0"/>
              <a:t>    for t = 1:50</a:t>
            </a:r>
          </a:p>
          <a:p>
            <a:pPr marL="0" indent="0">
              <a:buNone/>
            </a:pPr>
            <a:r>
              <a:rPr lang="en-US" altLang="zh-CN" dirty="0"/>
              <a:t>        k = </a:t>
            </a:r>
            <a:r>
              <a:rPr lang="en-US" altLang="zh-CN" dirty="0" err="1"/>
              <a:t>randperm</a:t>
            </a:r>
            <a:r>
              <a:rPr lang="en-US" altLang="zh-CN" dirty="0"/>
              <a:t>(length(X));</a:t>
            </a:r>
          </a:p>
          <a:p>
            <a:pPr marL="0" indent="0">
              <a:buNone/>
            </a:pPr>
            <a:r>
              <a:rPr lang="en-US" altLang="zh-CN" dirty="0"/>
              <a:t>        [theta] = </a:t>
            </a:r>
            <a:r>
              <a:rPr lang="en-US" altLang="zh-CN" dirty="0" err="1"/>
              <a:t>trainLinearReg</a:t>
            </a:r>
            <a:r>
              <a:rPr lang="en-US" altLang="zh-CN" dirty="0"/>
              <a:t>(X(k(1:i), :), y(k(1:i)), lambda);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error_train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= </a:t>
            </a:r>
            <a:r>
              <a:rPr lang="en-US" altLang="zh-CN" dirty="0" err="1"/>
              <a:t>error_train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+ </a:t>
            </a:r>
            <a:r>
              <a:rPr lang="en-US" altLang="zh-CN" dirty="0" err="1"/>
              <a:t>linearRegCostFunction</a:t>
            </a:r>
            <a:r>
              <a:rPr lang="en-US" altLang="zh-CN" dirty="0"/>
              <a:t>(X(k(1:i), :), y(k(1:i)), theta, 0);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error_val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= </a:t>
            </a:r>
            <a:r>
              <a:rPr lang="en-US" altLang="zh-CN" dirty="0" err="1"/>
              <a:t>error_val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+ </a:t>
            </a:r>
            <a:r>
              <a:rPr lang="en-US" altLang="zh-CN" dirty="0" err="1"/>
              <a:t>linearRegCostFunction</a:t>
            </a:r>
            <a:r>
              <a:rPr lang="en-US" altLang="zh-CN" dirty="0"/>
              <a:t>(</a:t>
            </a:r>
            <a:r>
              <a:rPr lang="en-US" altLang="zh-CN" dirty="0" err="1"/>
              <a:t>Xval</a:t>
            </a:r>
            <a:r>
              <a:rPr lang="en-US" altLang="zh-CN" dirty="0"/>
              <a:t>, </a:t>
            </a:r>
            <a:r>
              <a:rPr lang="en-US" altLang="zh-CN" dirty="0" err="1"/>
              <a:t>yval</a:t>
            </a:r>
            <a:r>
              <a:rPr lang="en-US" altLang="zh-CN" dirty="0"/>
              <a:t>, theta, 0);</a:t>
            </a:r>
          </a:p>
          <a:p>
            <a:pPr marL="0" indent="0">
              <a:buNone/>
            </a:pPr>
            <a:r>
              <a:rPr lang="en-US" altLang="zh-CN" dirty="0"/>
              <a:t>    end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error_train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= </a:t>
            </a:r>
            <a:r>
              <a:rPr lang="en-US" altLang="zh-CN" dirty="0" err="1"/>
              <a:t>error_train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/ 50;</a:t>
            </a:r>
          </a:p>
          <a:p>
            <a:pPr marL="0" indent="0">
              <a:buNone/>
            </a:pPr>
            <a:r>
              <a:rPr lang="nn-NO" altLang="zh-CN" dirty="0"/>
              <a:t>    error_val(i) = error_val(i) / 50;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983F-A9E0-45DA-9AEB-8823EEDE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achine Learning Design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F2EAC-43FA-40A5-BB37-71DC06825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02" y="1690687"/>
            <a:ext cx="9525374" cy="13977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2789A-4B76-4A96-9E94-21E0C2265C9A}"/>
              </a:ext>
            </a:extLst>
          </p:cNvPr>
          <p:cNvSpPr txBox="1"/>
          <p:nvPr/>
        </p:nvSpPr>
        <p:spPr>
          <a:xfrm>
            <a:off x="1098957" y="3769569"/>
            <a:ext cx="864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use a </a:t>
            </a:r>
            <a:r>
              <a:rPr lang="en-US" b="1" dirty="0"/>
              <a:t>single numerical value </a:t>
            </a:r>
            <a:r>
              <a:rPr lang="en-US" dirty="0"/>
              <a:t>to evaluate the performance of algorithm, so we can quickly try out different strategies.</a:t>
            </a:r>
          </a:p>
        </p:txBody>
      </p:sp>
    </p:spTree>
    <p:extLst>
      <p:ext uri="{BB962C8B-B14F-4D97-AF65-F5344CB8AC3E}">
        <p14:creationId xmlns:p14="http://schemas.microsoft.com/office/powerpoint/2010/main" val="113960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29ABB-1521-47C8-A900-8D2E7610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91" y="634941"/>
            <a:ext cx="4011029" cy="4459574"/>
          </a:xfr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6D6601E-BCE0-422F-BDAF-2BC2B83FE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66" y="2412833"/>
            <a:ext cx="3355637" cy="11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61B-033C-4B34-AB8C-A5095F51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8475-3D4A-45EE-AEF0-CAF5FC0E3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maps inputs to output is called </a:t>
            </a:r>
            <a:r>
              <a:rPr lang="en-US" b="1" dirty="0"/>
              <a:t>activation function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- also uses sigmoid function</a:t>
            </a:r>
          </a:p>
          <a:p>
            <a:r>
              <a:rPr lang="en-US" dirty="0"/>
              <a:t>The parameters are also called </a:t>
            </a:r>
            <a:r>
              <a:rPr lang="en-US" b="1" dirty="0"/>
              <a:t>weights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Input layer, hidden layers, output layer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449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28CCB-812C-4DD4-8B4E-5EBB6276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8" y="194388"/>
            <a:ext cx="11235458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9DC769-0FE9-4FF2-84B9-64658142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2" y="423609"/>
            <a:ext cx="11033021" cy="59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B6792E-9342-4B7F-B301-3C78CB80B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6" y="363017"/>
            <a:ext cx="10698535" cy="58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D95E-2246-4309-AC74-1B8BE4A1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80" y="122659"/>
            <a:ext cx="11107723" cy="517918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Neural Networks is actually a multi-units multi-layer logistic regression algorithm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299A575-8BA2-46D1-9686-C58FF392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7" y="1126613"/>
            <a:ext cx="8730229" cy="4450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8D27A4-2BF7-49C3-85A2-9CBE687492C0}"/>
                  </a:ext>
                </a:extLst>
              </p:cNvPr>
              <p:cNvSpPr txBox="1"/>
              <p:nvPr/>
            </p:nvSpPr>
            <p:spPr>
              <a:xfrm>
                <a:off x="363437" y="5731387"/>
                <a:ext cx="7734649" cy="793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l-GR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(x) form a logistic regression algorithm unit;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similarly,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form a 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a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logistic regression algorithm unit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8D27A4-2BF7-49C3-85A2-9CBE6874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37" y="5731387"/>
                <a:ext cx="7734649" cy="793102"/>
              </a:xfrm>
              <a:prstGeom prst="rect">
                <a:avLst/>
              </a:prstGeom>
              <a:blipFill>
                <a:blip r:embed="rId3"/>
                <a:stretch>
                  <a:fillRect l="-55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08F5C2-D559-4C06-A127-045AD18790A9}"/>
                  </a:ext>
                </a:extLst>
              </p:cNvPr>
              <p:cNvSpPr txBox="1"/>
              <p:nvPr/>
            </p:nvSpPr>
            <p:spPr>
              <a:xfrm>
                <a:off x="8313447" y="1502989"/>
                <a:ext cx="2416115" cy="1270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learned features (combination of input features)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08F5C2-D559-4C06-A127-045AD187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47" y="1502989"/>
                <a:ext cx="2416115" cy="1270925"/>
              </a:xfrm>
              <a:prstGeom prst="rect">
                <a:avLst/>
              </a:prstGeom>
              <a:blipFill>
                <a:blip r:embed="rId4"/>
                <a:stretch>
                  <a:fillRect l="-2273" r="-253" b="-7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23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AC2B6-52F3-4AEA-80D0-F50CAF8C55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418" y="154594"/>
                <a:ext cx="9748707" cy="8336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Q: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𝑐𝑜𝑛𝑛𝑒𝑐𝑡𝑠</m:t>
                    </m:r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connects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/>
                  <a:t>can we connect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AC2B6-52F3-4AEA-80D0-F50CAF8C55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418" y="154594"/>
                <a:ext cx="9748707" cy="833685"/>
              </a:xfrm>
              <a:blipFill>
                <a:blip r:embed="rId2"/>
                <a:stretch>
                  <a:fillRect l="-1126" t="-15328" b="-16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FED1425-ED27-422B-8635-7C0682D75922}"/>
              </a:ext>
            </a:extLst>
          </p:cNvPr>
          <p:cNvSpPr/>
          <p:nvPr/>
        </p:nvSpPr>
        <p:spPr>
          <a:xfrm>
            <a:off x="2938945" y="2153466"/>
            <a:ext cx="461395" cy="4446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064A31-D573-4ED6-9C21-BB6F86884402}"/>
              </a:ext>
            </a:extLst>
          </p:cNvPr>
          <p:cNvSpPr/>
          <p:nvPr/>
        </p:nvSpPr>
        <p:spPr>
          <a:xfrm>
            <a:off x="2938944" y="2972726"/>
            <a:ext cx="461395" cy="4446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AD28F7-7011-493E-ADCB-49E4C80C1A7E}"/>
              </a:ext>
            </a:extLst>
          </p:cNvPr>
          <p:cNvSpPr/>
          <p:nvPr/>
        </p:nvSpPr>
        <p:spPr>
          <a:xfrm>
            <a:off x="2938944" y="3788872"/>
            <a:ext cx="461395" cy="4446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593398-5B2C-4035-8EA6-ADFE90844885}"/>
              </a:ext>
            </a:extLst>
          </p:cNvPr>
          <p:cNvSpPr/>
          <p:nvPr/>
        </p:nvSpPr>
        <p:spPr>
          <a:xfrm>
            <a:off x="4517473" y="2153019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F260FE-1FFB-43EF-AC65-478141D4F276}"/>
              </a:ext>
            </a:extLst>
          </p:cNvPr>
          <p:cNvSpPr/>
          <p:nvPr/>
        </p:nvSpPr>
        <p:spPr>
          <a:xfrm>
            <a:off x="4517472" y="2972279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732A1C-CCBA-4726-99FE-97BA6B963F11}"/>
              </a:ext>
            </a:extLst>
          </p:cNvPr>
          <p:cNvSpPr/>
          <p:nvPr/>
        </p:nvSpPr>
        <p:spPr>
          <a:xfrm>
            <a:off x="4517472" y="3788425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C12ABA-F328-47C7-8FC1-62501740DF7E}"/>
              </a:ext>
            </a:extLst>
          </p:cNvPr>
          <p:cNvSpPr/>
          <p:nvPr/>
        </p:nvSpPr>
        <p:spPr>
          <a:xfrm>
            <a:off x="6096000" y="3226826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40493B-468C-4B1B-AF61-D71FFF7DF73D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400340" y="2375327"/>
            <a:ext cx="1117133" cy="44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3FE185-F74E-4A68-B969-234A6DB3D8EF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400340" y="2375774"/>
            <a:ext cx="1117132" cy="81881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5E409-5676-4346-957F-9FEBDFF7097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3400340" y="2375774"/>
            <a:ext cx="1117132" cy="1634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1976BE-A8E6-49AD-B759-6C056B794CB5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3400339" y="2375327"/>
            <a:ext cx="1117134" cy="8197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D0941B-E137-4906-B6C4-022189777095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400339" y="3194587"/>
            <a:ext cx="1117133" cy="44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EDA3-3460-4A03-8D72-73B2168F025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400339" y="3195034"/>
            <a:ext cx="1117133" cy="815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E7CD04-74EC-486B-95A3-F971683598B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400339" y="2375327"/>
            <a:ext cx="1117134" cy="16358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7AB0C9-8EBC-417C-A56D-3C1A541A4454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400339" y="3194587"/>
            <a:ext cx="1117133" cy="81659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A562CB-E4E4-4A5F-9272-B5E1490C9E3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00339" y="4010733"/>
            <a:ext cx="1117133" cy="44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E9998D-F7F8-4A62-B06F-9FAE6B92CF5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4978868" y="2375327"/>
            <a:ext cx="1117132" cy="1073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DCFA2C-4DD7-46AB-B053-75C0E6300F98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978867" y="3194587"/>
            <a:ext cx="1117133" cy="25454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C69BAA-8762-47D5-9BB3-75CF475A824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4978867" y="3449134"/>
            <a:ext cx="1117133" cy="5615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79034F-D2D7-4AF9-B366-464974786711}"/>
              </a:ext>
            </a:extLst>
          </p:cNvPr>
          <p:cNvCxnSpPr>
            <a:cxnSpLocks/>
            <a:stCxn id="10" idx="6"/>
            <a:endCxn id="64" idx="2"/>
          </p:cNvCxnSpPr>
          <p:nvPr/>
        </p:nvCxnSpPr>
        <p:spPr>
          <a:xfrm flipV="1">
            <a:off x="6557395" y="3019182"/>
            <a:ext cx="1058408" cy="429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E8DC6C-3A3C-4EBE-BBC5-63CDFC70635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400339" y="3449134"/>
            <a:ext cx="2695661" cy="5620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D5A74A8-3193-4967-B170-CA6000C267D3}"/>
              </a:ext>
            </a:extLst>
          </p:cNvPr>
          <p:cNvCxnSpPr>
            <a:cxnSpLocks/>
            <a:stCxn id="4" idx="6"/>
            <a:endCxn id="35" idx="2"/>
          </p:cNvCxnSpPr>
          <p:nvPr/>
        </p:nvCxnSpPr>
        <p:spPr>
          <a:xfrm>
            <a:off x="3400340" y="2375774"/>
            <a:ext cx="2695660" cy="21583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D56757-AACE-4F4C-8107-484348421927}"/>
                  </a:ext>
                </a:extLst>
              </p:cNvPr>
              <p:cNvSpPr txBox="1"/>
              <p:nvPr/>
            </p:nvSpPr>
            <p:spPr>
              <a:xfrm>
                <a:off x="1320475" y="4826675"/>
                <a:ext cx="937548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Patterns in neurons:  bi-fan, bi-parallel and </a:t>
                </a:r>
                <a:r>
                  <a:rPr lang="en-US" b="1" dirty="0"/>
                  <a:t>feedforward loop</a:t>
                </a:r>
              </a:p>
              <a:p>
                <a:r>
                  <a:rPr lang="en-US" dirty="0"/>
                  <a:t>Green links form the bi-fan motif</a:t>
                </a:r>
              </a:p>
              <a:p>
                <a:r>
                  <a:rPr lang="en-US" dirty="0"/>
                  <a:t>Red links form the bi-parallel motif</a:t>
                </a:r>
              </a:p>
              <a:p>
                <a:endParaRPr lang="en-US" b="1" dirty="0"/>
              </a:p>
              <a:p>
                <a:r>
                  <a:rPr lang="en-US" dirty="0"/>
                  <a:t>As feedforward loop is another motif in neurons, is it possible that we can make the dotted link between, say the input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2</a:t>
                </a:r>
                <a:r>
                  <a:rPr lang="en-US" baseline="30000" dirty="0"/>
                  <a:t>nd</a:t>
                </a:r>
                <a:r>
                  <a:rPr lang="en-US" dirty="0"/>
                  <a:t> hidden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etc..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D56757-AACE-4F4C-8107-48434842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475" y="4826675"/>
                <a:ext cx="9375488" cy="2031325"/>
              </a:xfrm>
              <a:prstGeom prst="rect">
                <a:avLst/>
              </a:prstGeom>
              <a:blipFill>
                <a:blip r:embed="rId3"/>
                <a:stretch>
                  <a:fillRect l="-585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FBF62B3E-5BA6-4660-A5B4-B09E1A662A28}"/>
              </a:ext>
            </a:extLst>
          </p:cNvPr>
          <p:cNvSpPr/>
          <p:nvPr/>
        </p:nvSpPr>
        <p:spPr>
          <a:xfrm>
            <a:off x="6096000" y="2369297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8759C1-A72B-49BA-9B60-C535CEC3D3C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400339" y="3195034"/>
            <a:ext cx="2695661" cy="2541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62BB475-D7BF-4D72-AC4D-AC9A76BEBB76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3400340" y="2375774"/>
            <a:ext cx="2695660" cy="10733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748334-9655-42DA-9CEA-A58CF750AAC4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 flipV="1">
            <a:off x="3400339" y="2591605"/>
            <a:ext cx="2695661" cy="6034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53DF83-EE84-4FAE-99FA-EB77B56A630A}"/>
              </a:ext>
            </a:extLst>
          </p:cNvPr>
          <p:cNvCxnSpPr>
            <a:cxnSpLocks/>
            <a:stCxn id="6" idx="6"/>
            <a:endCxn id="35" idx="2"/>
          </p:cNvCxnSpPr>
          <p:nvPr/>
        </p:nvCxnSpPr>
        <p:spPr>
          <a:xfrm flipV="1">
            <a:off x="3400339" y="2591605"/>
            <a:ext cx="2695661" cy="14195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13DFFC-1BC6-4689-B175-933329AB4179}"/>
              </a:ext>
            </a:extLst>
          </p:cNvPr>
          <p:cNvCxnSpPr>
            <a:cxnSpLocks/>
            <a:stCxn id="7" idx="6"/>
            <a:endCxn id="35" idx="2"/>
          </p:cNvCxnSpPr>
          <p:nvPr/>
        </p:nvCxnSpPr>
        <p:spPr>
          <a:xfrm>
            <a:off x="4978868" y="2375327"/>
            <a:ext cx="1117132" cy="2162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0BA297-C461-4B1B-8B4D-065CB1863778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 flipV="1">
            <a:off x="4978867" y="2591605"/>
            <a:ext cx="1117133" cy="602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D1AA1A-91C5-4B69-8F52-F91416619CA4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 flipV="1">
            <a:off x="4978867" y="2591605"/>
            <a:ext cx="1117133" cy="14191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31668BC-D4C3-491E-9C23-9DE913E2C261}"/>
              </a:ext>
            </a:extLst>
          </p:cNvPr>
          <p:cNvSpPr/>
          <p:nvPr/>
        </p:nvSpPr>
        <p:spPr>
          <a:xfrm>
            <a:off x="7615803" y="2796874"/>
            <a:ext cx="461395" cy="44461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AB3263-425C-4CD3-B65B-8E955975C4CE}"/>
              </a:ext>
            </a:extLst>
          </p:cNvPr>
          <p:cNvCxnSpPr>
            <a:cxnSpLocks/>
            <a:stCxn id="35" idx="6"/>
            <a:endCxn id="64" idx="2"/>
          </p:cNvCxnSpPr>
          <p:nvPr/>
        </p:nvCxnSpPr>
        <p:spPr>
          <a:xfrm>
            <a:off x="6557395" y="2591605"/>
            <a:ext cx="1058408" cy="4275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338E683-996C-494A-A041-3939DB9CE9E5}"/>
                  </a:ext>
                </a:extLst>
              </p:cNvPr>
              <p:cNvSpPr/>
              <p:nvPr/>
            </p:nvSpPr>
            <p:spPr>
              <a:xfrm>
                <a:off x="2954698" y="1631793"/>
                <a:ext cx="629467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338E683-996C-494A-A041-3939DB9CE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98" y="1631793"/>
                <a:ext cx="62946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649B595-9242-48FD-92C9-DF6605A5CC42}"/>
                  </a:ext>
                </a:extLst>
              </p:cNvPr>
              <p:cNvSpPr/>
              <p:nvPr/>
            </p:nvSpPr>
            <p:spPr>
              <a:xfrm>
                <a:off x="4420324" y="1611578"/>
                <a:ext cx="62946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649B595-9242-48FD-92C9-DF6605A5C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24" y="1611578"/>
                <a:ext cx="629468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B86452-4E9A-4256-A4C7-E331C7258689}"/>
                  </a:ext>
                </a:extLst>
              </p:cNvPr>
              <p:cNvSpPr/>
              <p:nvPr/>
            </p:nvSpPr>
            <p:spPr>
              <a:xfrm>
                <a:off x="6076888" y="1620204"/>
                <a:ext cx="62946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B86452-4E9A-4256-A4C7-E331C7258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88" y="1620204"/>
                <a:ext cx="629468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67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B1ED-B7FE-4012-8C4B-CCFF8EDF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71510"/>
            <a:ext cx="10515600" cy="1325563"/>
          </a:xfrm>
        </p:spPr>
        <p:txBody>
          <a:bodyPr/>
          <a:lstStyle/>
          <a:p>
            <a:r>
              <a:rPr lang="en-US" dirty="0"/>
              <a:t>Multiclass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90CB-013A-4E5B-837A-AD0946EA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7106174" cy="3993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one-hot vector for each class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B91877-0288-4751-9312-63283C9B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2" y="1800191"/>
            <a:ext cx="9009334" cy="47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0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522</Words>
  <Application>Microsoft Office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Cambria Math</vt:lpstr>
      <vt:lpstr>Office Theme</vt:lpstr>
      <vt:lpstr>Machine Learning Part II  Neural Network ML Diagnostic</vt:lpstr>
      <vt:lpstr>Motivation</vt:lpstr>
      <vt:lpstr>Model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Multiclass Classification</vt:lpstr>
      <vt:lpstr>Cost Function</vt:lpstr>
      <vt:lpstr>Backpropagation</vt:lpstr>
      <vt:lpstr>Implementation: Unrolling parameters</vt:lpstr>
      <vt:lpstr>Gradient Checking</vt:lpstr>
      <vt:lpstr>Random Initialization</vt:lpstr>
      <vt:lpstr>Machine Learning Diagnostic</vt:lpstr>
      <vt:lpstr>PowerPoint Presentation</vt:lpstr>
      <vt:lpstr>Train/ Validation/ Test Sets</vt:lpstr>
      <vt:lpstr>Bias vs. Variance</vt:lpstr>
      <vt:lpstr>Choosing regularization parameter</vt:lpstr>
      <vt:lpstr>Learning Curve (error – training set size)</vt:lpstr>
      <vt:lpstr>PowerPoint Presentation</vt:lpstr>
      <vt:lpstr>Ex5 Notes</vt:lpstr>
      <vt:lpstr>Machine Learning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Part II</dc:title>
  <dc:creator>Jia Mingshan</dc:creator>
  <cp:lastModifiedBy>Mingshan</cp:lastModifiedBy>
  <cp:revision>1</cp:revision>
  <dcterms:created xsi:type="dcterms:W3CDTF">2020-06-13T11:59:58Z</dcterms:created>
  <dcterms:modified xsi:type="dcterms:W3CDTF">2020-07-05T11:20:06Z</dcterms:modified>
</cp:coreProperties>
</file>